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
  </p:notesMasterIdLst>
  <p:sldIdLst>
    <p:sldId id="256" r:id="rId2"/>
    <p:sldId id="299" r:id="rId3"/>
    <p:sldId id="296" r:id="rId4"/>
    <p:sldId id="297" r:id="rId5"/>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0BB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8300" autoAdjust="0"/>
    <p:restoredTop sz="94720" autoAdjust="0"/>
  </p:normalViewPr>
  <p:slideViewPr>
    <p:cSldViewPr snapToGrid="0">
      <p:cViewPr varScale="1">
        <p:scale>
          <a:sx n="131" d="100"/>
          <a:sy n="131" d="100"/>
        </p:scale>
        <p:origin x="96" y="54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notesMaster" Target="notesMasters/notesMaster1.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3367F116-F5FF-62BB-03F8-10789817ED0A}"/>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eaLnBrk="1" hangingPunct="1">
              <a:defRPr sz="1200">
                <a:latin typeface="Arial" charset="0"/>
              </a:defRPr>
            </a:lvl1pPr>
          </a:lstStyle>
          <a:p>
            <a:pPr>
              <a:defRPr/>
            </a:pPr>
            <a:endParaRPr lang="en-US"/>
          </a:p>
        </p:txBody>
      </p:sp>
      <p:sp>
        <p:nvSpPr>
          <p:cNvPr id="3" name="Date Placeholder 2">
            <a:extLst>
              <a:ext uri="{FF2B5EF4-FFF2-40B4-BE49-F238E27FC236}">
                <a16:creationId xmlns:a16="http://schemas.microsoft.com/office/drawing/2014/main" id="{ADB561EB-4DBB-C683-81D4-9A2AA9EC1973}"/>
              </a:ext>
            </a:extLst>
          </p:cNvPr>
          <p:cNvSpPr>
            <a:spLocks noGrp="1"/>
          </p:cNvSpPr>
          <p:nvPr>
            <p:ph type="dt" idx="1"/>
          </p:nvPr>
        </p:nvSpPr>
        <p:spPr>
          <a:xfrm>
            <a:off x="3884613" y="0"/>
            <a:ext cx="2971800" cy="457200"/>
          </a:xfrm>
          <a:prstGeom prst="rect">
            <a:avLst/>
          </a:prstGeom>
        </p:spPr>
        <p:txBody>
          <a:bodyPr vert="horz" lIns="91440" tIns="45720" rIns="91440" bIns="45720" rtlCol="0"/>
          <a:lstStyle>
            <a:lvl1pPr algn="r" eaLnBrk="1" hangingPunct="1">
              <a:defRPr sz="1200">
                <a:latin typeface="Arial" charset="0"/>
              </a:defRPr>
            </a:lvl1pPr>
          </a:lstStyle>
          <a:p>
            <a:pPr>
              <a:defRPr/>
            </a:pPr>
            <a:fld id="{08E633CC-33B1-4246-8C0E-F3451E3235EF}" type="datetimeFigureOut">
              <a:rPr lang="en-US"/>
              <a:pPr>
                <a:defRPr/>
              </a:pPr>
              <a:t>4/22/2026</a:t>
            </a:fld>
            <a:endParaRPr lang="en-US"/>
          </a:p>
        </p:txBody>
      </p:sp>
      <p:sp>
        <p:nvSpPr>
          <p:cNvPr id="4" name="Slide Image Placeholder 3">
            <a:extLst>
              <a:ext uri="{FF2B5EF4-FFF2-40B4-BE49-F238E27FC236}">
                <a16:creationId xmlns:a16="http://schemas.microsoft.com/office/drawing/2014/main" id="{44D44B90-1DF4-83F9-FBE4-56E3F13159F5}"/>
              </a:ext>
            </a:extLst>
          </p:cNvPr>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a:extLst>
              <a:ext uri="{FF2B5EF4-FFF2-40B4-BE49-F238E27FC236}">
                <a16:creationId xmlns:a16="http://schemas.microsoft.com/office/drawing/2014/main" id="{C4A1BA13-2098-0D24-F791-5F9D5C87BB3E}"/>
              </a:ext>
            </a:extLst>
          </p:cNvPr>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a:extLst>
              <a:ext uri="{FF2B5EF4-FFF2-40B4-BE49-F238E27FC236}">
                <a16:creationId xmlns:a16="http://schemas.microsoft.com/office/drawing/2014/main" id="{F71C2DFE-A5CD-FE0B-53C3-F009593C9C65}"/>
              </a:ext>
            </a:extLst>
          </p:cNvPr>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hangingPunct="1">
              <a:defRPr sz="1200">
                <a:latin typeface="Arial" charset="0"/>
              </a:defRPr>
            </a:lvl1pPr>
          </a:lstStyle>
          <a:p>
            <a:pPr>
              <a:defRPr/>
            </a:pPr>
            <a:endParaRPr lang="en-US"/>
          </a:p>
        </p:txBody>
      </p:sp>
      <p:sp>
        <p:nvSpPr>
          <p:cNvPr id="7" name="Slide Number Placeholder 6">
            <a:extLst>
              <a:ext uri="{FF2B5EF4-FFF2-40B4-BE49-F238E27FC236}">
                <a16:creationId xmlns:a16="http://schemas.microsoft.com/office/drawing/2014/main" id="{7935BC35-95EB-FFE1-6C13-F6538BEFA561}"/>
              </a:ext>
            </a:extLst>
          </p:cNvPr>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3365CC06-B95D-4181-B0BB-4A9E6895D232}"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a:extLst>
              <a:ext uri="{FF2B5EF4-FFF2-40B4-BE49-F238E27FC236}">
                <a16:creationId xmlns:a16="http://schemas.microsoft.com/office/drawing/2014/main" id="{837CEC03-5C69-2B1E-C85C-DF93D63E3219}"/>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04067502-EAD8-097C-3413-9738F99F59F0}"/>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40152C0C-CE9C-EF6B-BE97-3F7487716302}"/>
              </a:ext>
            </a:extLst>
          </p:cNvPr>
          <p:cNvSpPr>
            <a:spLocks noGrp="1" noChangeArrowheads="1"/>
          </p:cNvSpPr>
          <p:nvPr>
            <p:ph type="sldNum" sz="quarter" idx="12"/>
          </p:nvPr>
        </p:nvSpPr>
        <p:spPr>
          <a:ln/>
        </p:spPr>
        <p:txBody>
          <a:bodyPr/>
          <a:lstStyle>
            <a:lvl1pPr>
              <a:defRPr/>
            </a:lvl1pPr>
          </a:lstStyle>
          <a:p>
            <a:pPr>
              <a:defRPr/>
            </a:pPr>
            <a:fld id="{95BD2BB0-3262-4031-936F-3B015B3CAF8C}" type="slidenum">
              <a:rPr lang="en-US" altLang="en-US"/>
              <a:pPr>
                <a:defRPr/>
              </a:pPr>
              <a:t>‹#›</a:t>
            </a:fld>
            <a:endParaRPr lang="en-US" altLang="en-US"/>
          </a:p>
        </p:txBody>
      </p:sp>
    </p:spTree>
    <p:extLst>
      <p:ext uri="{BB962C8B-B14F-4D97-AF65-F5344CB8AC3E}">
        <p14:creationId xmlns:p14="http://schemas.microsoft.com/office/powerpoint/2010/main" val="15362873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7C69E79B-782B-58B6-2C43-1F987F481A39}"/>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A45729A1-58D0-7561-E0EC-B0DE7571B7B6}"/>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E1097779-4E95-A55A-3C1C-19BDF36BFA9B}"/>
              </a:ext>
            </a:extLst>
          </p:cNvPr>
          <p:cNvSpPr>
            <a:spLocks noGrp="1" noChangeArrowheads="1"/>
          </p:cNvSpPr>
          <p:nvPr>
            <p:ph type="sldNum" sz="quarter" idx="12"/>
          </p:nvPr>
        </p:nvSpPr>
        <p:spPr>
          <a:ln/>
        </p:spPr>
        <p:txBody>
          <a:bodyPr/>
          <a:lstStyle>
            <a:lvl1pPr>
              <a:defRPr/>
            </a:lvl1pPr>
          </a:lstStyle>
          <a:p>
            <a:pPr>
              <a:defRPr/>
            </a:pPr>
            <a:fld id="{CBE7D6E6-672F-4A22-97B0-7573A5AE26DA}" type="slidenum">
              <a:rPr lang="en-US" altLang="en-US"/>
              <a:pPr>
                <a:defRPr/>
              </a:pPr>
              <a:t>‹#›</a:t>
            </a:fld>
            <a:endParaRPr lang="en-US" altLang="en-US"/>
          </a:p>
        </p:txBody>
      </p:sp>
    </p:spTree>
    <p:extLst>
      <p:ext uri="{BB962C8B-B14F-4D97-AF65-F5344CB8AC3E}">
        <p14:creationId xmlns:p14="http://schemas.microsoft.com/office/powerpoint/2010/main" val="13770589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84896C24-356B-F223-9628-B153A980FD17}"/>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D3D23835-1265-125A-ABEA-8B8758C52C78}"/>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22946CB5-0B56-E957-BD5D-6713AEF4B8E0}"/>
              </a:ext>
            </a:extLst>
          </p:cNvPr>
          <p:cNvSpPr>
            <a:spLocks noGrp="1" noChangeArrowheads="1"/>
          </p:cNvSpPr>
          <p:nvPr>
            <p:ph type="sldNum" sz="quarter" idx="12"/>
          </p:nvPr>
        </p:nvSpPr>
        <p:spPr>
          <a:ln/>
        </p:spPr>
        <p:txBody>
          <a:bodyPr/>
          <a:lstStyle>
            <a:lvl1pPr>
              <a:defRPr/>
            </a:lvl1pPr>
          </a:lstStyle>
          <a:p>
            <a:pPr>
              <a:defRPr/>
            </a:pPr>
            <a:fld id="{2E744BFB-427E-4CF1-AFF8-F8D0E7DC090D}" type="slidenum">
              <a:rPr lang="en-US" altLang="en-US"/>
              <a:pPr>
                <a:defRPr/>
              </a:pPr>
              <a:t>‹#›</a:t>
            </a:fld>
            <a:endParaRPr lang="en-US" altLang="en-US"/>
          </a:p>
        </p:txBody>
      </p:sp>
    </p:spTree>
    <p:extLst>
      <p:ext uri="{BB962C8B-B14F-4D97-AF65-F5344CB8AC3E}">
        <p14:creationId xmlns:p14="http://schemas.microsoft.com/office/powerpoint/2010/main" val="24381267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15962"/>
          </a:xfrm>
        </p:spPr>
        <p:txBody>
          <a:bodyPr/>
          <a:lstStyle>
            <a:lvl1pPr>
              <a:defRPr sz="3500" baseline="0"/>
            </a:lvl1pPr>
          </a:lstStyle>
          <a:p>
            <a:r>
              <a:rPr lang="en-US" dirty="0"/>
              <a:t>Click to edit Master title style</a:t>
            </a:r>
          </a:p>
        </p:txBody>
      </p:sp>
      <p:sp>
        <p:nvSpPr>
          <p:cNvPr id="3" name="Content Placeholder 2"/>
          <p:cNvSpPr>
            <a:spLocks noGrp="1"/>
          </p:cNvSpPr>
          <p:nvPr>
            <p:ph idx="1"/>
          </p:nvPr>
        </p:nvSpPr>
        <p:spPr>
          <a:xfrm>
            <a:off x="457200" y="1066800"/>
            <a:ext cx="8229600" cy="5059363"/>
          </a:xfrm>
        </p:spPr>
        <p:txBody>
          <a:bodyPr/>
          <a:lstStyle>
            <a:lvl1pPr>
              <a:defRPr sz="1800" baseline="0"/>
            </a:lvl1pPr>
            <a:lvl2pPr>
              <a:defRPr sz="1800" baseline="0"/>
            </a:lvl2pPr>
            <a:lvl3pPr>
              <a:defRPr sz="1800" baseline="0"/>
            </a:lvl3pPr>
            <a:lvl4pPr>
              <a:defRPr sz="1800" baseline="0"/>
            </a:lvl4pPr>
            <a:lvl5pPr>
              <a:defRPr sz="1800" baseline="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4">
            <a:extLst>
              <a:ext uri="{FF2B5EF4-FFF2-40B4-BE49-F238E27FC236}">
                <a16:creationId xmlns:a16="http://schemas.microsoft.com/office/drawing/2014/main" id="{F89FC516-7595-89D6-0EC5-45B9AB3F7D64}"/>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75384F47-9CC0-0092-95DC-928AE3CF13B2}"/>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87A745FA-D289-4BFC-B841-13C003BBF8DF}"/>
              </a:ext>
            </a:extLst>
          </p:cNvPr>
          <p:cNvSpPr>
            <a:spLocks noGrp="1" noChangeArrowheads="1"/>
          </p:cNvSpPr>
          <p:nvPr>
            <p:ph type="sldNum" sz="quarter" idx="12"/>
          </p:nvPr>
        </p:nvSpPr>
        <p:spPr>
          <a:ln/>
        </p:spPr>
        <p:txBody>
          <a:bodyPr/>
          <a:lstStyle>
            <a:lvl1pPr>
              <a:defRPr/>
            </a:lvl1pPr>
          </a:lstStyle>
          <a:p>
            <a:pPr>
              <a:defRPr/>
            </a:pPr>
            <a:fld id="{0D4A8CD5-EBFF-4782-B5B9-719C300FA300}" type="slidenum">
              <a:rPr lang="en-US" altLang="en-US"/>
              <a:pPr>
                <a:defRPr/>
              </a:pPr>
              <a:t>‹#›</a:t>
            </a:fld>
            <a:endParaRPr lang="en-US" altLang="en-US"/>
          </a:p>
        </p:txBody>
      </p:sp>
    </p:spTree>
    <p:extLst>
      <p:ext uri="{BB962C8B-B14F-4D97-AF65-F5344CB8AC3E}">
        <p14:creationId xmlns:p14="http://schemas.microsoft.com/office/powerpoint/2010/main" val="4741332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a:extLst>
              <a:ext uri="{FF2B5EF4-FFF2-40B4-BE49-F238E27FC236}">
                <a16:creationId xmlns:a16="http://schemas.microsoft.com/office/drawing/2014/main" id="{79639319-6CF2-9E6F-8530-D48C2C75C0B8}"/>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D6C0E2CF-EA2B-8937-BC25-F2A99E46FA57}"/>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0F5DE40C-3181-F5E4-9040-96F471BB202E}"/>
              </a:ext>
            </a:extLst>
          </p:cNvPr>
          <p:cNvSpPr>
            <a:spLocks noGrp="1" noChangeArrowheads="1"/>
          </p:cNvSpPr>
          <p:nvPr>
            <p:ph type="sldNum" sz="quarter" idx="12"/>
          </p:nvPr>
        </p:nvSpPr>
        <p:spPr>
          <a:ln/>
        </p:spPr>
        <p:txBody>
          <a:bodyPr/>
          <a:lstStyle>
            <a:lvl1pPr>
              <a:defRPr/>
            </a:lvl1pPr>
          </a:lstStyle>
          <a:p>
            <a:pPr>
              <a:defRPr/>
            </a:pPr>
            <a:fld id="{F482B289-B4D4-4A10-A6E4-67D10DFDC02E}" type="slidenum">
              <a:rPr lang="en-US" altLang="en-US"/>
              <a:pPr>
                <a:defRPr/>
              </a:pPr>
              <a:t>‹#›</a:t>
            </a:fld>
            <a:endParaRPr lang="en-US" altLang="en-US"/>
          </a:p>
        </p:txBody>
      </p:sp>
    </p:spTree>
    <p:extLst>
      <p:ext uri="{BB962C8B-B14F-4D97-AF65-F5344CB8AC3E}">
        <p14:creationId xmlns:p14="http://schemas.microsoft.com/office/powerpoint/2010/main" val="17274995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B42D04A8-B311-861C-7A42-827885CB5498}"/>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62D02EA0-C3D6-C4C9-B0DB-E4BB357FAB81}"/>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E89E3BD3-8A7F-FA55-F75C-1CFA0A06B59C}"/>
              </a:ext>
            </a:extLst>
          </p:cNvPr>
          <p:cNvSpPr>
            <a:spLocks noGrp="1" noChangeArrowheads="1"/>
          </p:cNvSpPr>
          <p:nvPr>
            <p:ph type="sldNum" sz="quarter" idx="12"/>
          </p:nvPr>
        </p:nvSpPr>
        <p:spPr>
          <a:ln/>
        </p:spPr>
        <p:txBody>
          <a:bodyPr/>
          <a:lstStyle>
            <a:lvl1pPr>
              <a:defRPr/>
            </a:lvl1pPr>
          </a:lstStyle>
          <a:p>
            <a:pPr>
              <a:defRPr/>
            </a:pPr>
            <a:fld id="{B4F087BD-05C6-4657-A8E9-366D0E333705}" type="slidenum">
              <a:rPr lang="en-US" altLang="en-US"/>
              <a:pPr>
                <a:defRPr/>
              </a:pPr>
              <a:t>‹#›</a:t>
            </a:fld>
            <a:endParaRPr lang="en-US" altLang="en-US"/>
          </a:p>
        </p:txBody>
      </p:sp>
    </p:spTree>
    <p:extLst>
      <p:ext uri="{BB962C8B-B14F-4D97-AF65-F5344CB8AC3E}">
        <p14:creationId xmlns:p14="http://schemas.microsoft.com/office/powerpoint/2010/main" val="19702250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a:extLst>
              <a:ext uri="{FF2B5EF4-FFF2-40B4-BE49-F238E27FC236}">
                <a16:creationId xmlns:a16="http://schemas.microsoft.com/office/drawing/2014/main" id="{5CBD55F3-21FB-83C2-4CE8-6C69850AB910}"/>
              </a:ext>
            </a:extLst>
          </p:cNvPr>
          <p:cNvSpPr>
            <a:spLocks noGrp="1" noChangeArrowheads="1"/>
          </p:cNvSpPr>
          <p:nvPr>
            <p:ph type="dt" sz="half" idx="10"/>
          </p:nvPr>
        </p:nvSpPr>
        <p:spPr>
          <a:ln/>
        </p:spPr>
        <p:txBody>
          <a:bodyPr/>
          <a:lstStyle>
            <a:lvl1pPr>
              <a:defRPr/>
            </a:lvl1pPr>
          </a:lstStyle>
          <a:p>
            <a:pPr>
              <a:defRPr/>
            </a:pPr>
            <a:endParaRPr lang="en-US"/>
          </a:p>
        </p:txBody>
      </p:sp>
      <p:sp>
        <p:nvSpPr>
          <p:cNvPr id="8" name="Rectangle 5">
            <a:extLst>
              <a:ext uri="{FF2B5EF4-FFF2-40B4-BE49-F238E27FC236}">
                <a16:creationId xmlns:a16="http://schemas.microsoft.com/office/drawing/2014/main" id="{F2739E85-3F60-4912-3C3F-2A0383249387}"/>
              </a:ext>
            </a:extLst>
          </p:cNvPr>
          <p:cNvSpPr>
            <a:spLocks noGrp="1" noChangeArrowheads="1"/>
          </p:cNvSpPr>
          <p:nvPr>
            <p:ph type="ftr" sz="quarter" idx="11"/>
          </p:nvPr>
        </p:nvSpPr>
        <p:spPr>
          <a:ln/>
        </p:spPr>
        <p:txBody>
          <a:bodyPr/>
          <a:lstStyle>
            <a:lvl1pPr>
              <a:defRPr/>
            </a:lvl1pPr>
          </a:lstStyle>
          <a:p>
            <a:pPr>
              <a:defRPr/>
            </a:pPr>
            <a:endParaRPr lang="en-US"/>
          </a:p>
        </p:txBody>
      </p:sp>
      <p:sp>
        <p:nvSpPr>
          <p:cNvPr id="9" name="Rectangle 6">
            <a:extLst>
              <a:ext uri="{FF2B5EF4-FFF2-40B4-BE49-F238E27FC236}">
                <a16:creationId xmlns:a16="http://schemas.microsoft.com/office/drawing/2014/main" id="{79EB667C-55D3-0352-1B57-353DE13BC31C}"/>
              </a:ext>
            </a:extLst>
          </p:cNvPr>
          <p:cNvSpPr>
            <a:spLocks noGrp="1" noChangeArrowheads="1"/>
          </p:cNvSpPr>
          <p:nvPr>
            <p:ph type="sldNum" sz="quarter" idx="12"/>
          </p:nvPr>
        </p:nvSpPr>
        <p:spPr>
          <a:ln/>
        </p:spPr>
        <p:txBody>
          <a:bodyPr/>
          <a:lstStyle>
            <a:lvl1pPr>
              <a:defRPr/>
            </a:lvl1pPr>
          </a:lstStyle>
          <a:p>
            <a:pPr>
              <a:defRPr/>
            </a:pPr>
            <a:fld id="{8E602506-8166-4ADA-BE62-AAF6E55E5312}" type="slidenum">
              <a:rPr lang="en-US" altLang="en-US"/>
              <a:pPr>
                <a:defRPr/>
              </a:pPr>
              <a:t>‹#›</a:t>
            </a:fld>
            <a:endParaRPr lang="en-US" altLang="en-US"/>
          </a:p>
        </p:txBody>
      </p:sp>
    </p:spTree>
    <p:extLst>
      <p:ext uri="{BB962C8B-B14F-4D97-AF65-F5344CB8AC3E}">
        <p14:creationId xmlns:p14="http://schemas.microsoft.com/office/powerpoint/2010/main" val="3766221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a:extLst>
              <a:ext uri="{FF2B5EF4-FFF2-40B4-BE49-F238E27FC236}">
                <a16:creationId xmlns:a16="http://schemas.microsoft.com/office/drawing/2014/main" id="{54B5BA01-1E49-F1C1-FF7D-3AA2C1CB9699}"/>
              </a:ext>
            </a:extLst>
          </p:cNvPr>
          <p:cNvSpPr>
            <a:spLocks noGrp="1" noChangeArrowheads="1"/>
          </p:cNvSpPr>
          <p:nvPr>
            <p:ph type="dt" sz="half" idx="10"/>
          </p:nvPr>
        </p:nvSpPr>
        <p:spPr>
          <a:ln/>
        </p:spPr>
        <p:txBody>
          <a:bodyPr/>
          <a:lstStyle>
            <a:lvl1pPr>
              <a:defRPr/>
            </a:lvl1pPr>
          </a:lstStyle>
          <a:p>
            <a:pPr>
              <a:defRPr/>
            </a:pPr>
            <a:endParaRPr lang="en-US"/>
          </a:p>
        </p:txBody>
      </p:sp>
      <p:sp>
        <p:nvSpPr>
          <p:cNvPr id="4" name="Rectangle 5">
            <a:extLst>
              <a:ext uri="{FF2B5EF4-FFF2-40B4-BE49-F238E27FC236}">
                <a16:creationId xmlns:a16="http://schemas.microsoft.com/office/drawing/2014/main" id="{EC684E9B-75BB-14AF-E12D-1CB9E3D99E82}"/>
              </a:ext>
            </a:extLst>
          </p:cNvPr>
          <p:cNvSpPr>
            <a:spLocks noGrp="1" noChangeArrowheads="1"/>
          </p:cNvSpPr>
          <p:nvPr>
            <p:ph type="ftr" sz="quarter" idx="11"/>
          </p:nvPr>
        </p:nvSpPr>
        <p:spPr>
          <a:ln/>
        </p:spPr>
        <p:txBody>
          <a:bodyPr/>
          <a:lstStyle>
            <a:lvl1pPr>
              <a:defRPr/>
            </a:lvl1pPr>
          </a:lstStyle>
          <a:p>
            <a:pPr>
              <a:defRPr/>
            </a:pPr>
            <a:endParaRPr lang="en-US"/>
          </a:p>
        </p:txBody>
      </p:sp>
      <p:sp>
        <p:nvSpPr>
          <p:cNvPr id="5" name="Rectangle 6">
            <a:extLst>
              <a:ext uri="{FF2B5EF4-FFF2-40B4-BE49-F238E27FC236}">
                <a16:creationId xmlns:a16="http://schemas.microsoft.com/office/drawing/2014/main" id="{7E58F9DE-E0B9-ED2F-BF02-911CB62B6843}"/>
              </a:ext>
            </a:extLst>
          </p:cNvPr>
          <p:cNvSpPr>
            <a:spLocks noGrp="1" noChangeArrowheads="1"/>
          </p:cNvSpPr>
          <p:nvPr>
            <p:ph type="sldNum" sz="quarter" idx="12"/>
          </p:nvPr>
        </p:nvSpPr>
        <p:spPr>
          <a:ln/>
        </p:spPr>
        <p:txBody>
          <a:bodyPr/>
          <a:lstStyle>
            <a:lvl1pPr>
              <a:defRPr/>
            </a:lvl1pPr>
          </a:lstStyle>
          <a:p>
            <a:pPr>
              <a:defRPr/>
            </a:pPr>
            <a:fld id="{BF6DAA14-75B3-4871-92EC-4D9A6A98FDEC}" type="slidenum">
              <a:rPr lang="en-US" altLang="en-US"/>
              <a:pPr>
                <a:defRPr/>
              </a:pPr>
              <a:t>‹#›</a:t>
            </a:fld>
            <a:endParaRPr lang="en-US" altLang="en-US"/>
          </a:p>
        </p:txBody>
      </p:sp>
    </p:spTree>
    <p:extLst>
      <p:ext uri="{BB962C8B-B14F-4D97-AF65-F5344CB8AC3E}">
        <p14:creationId xmlns:p14="http://schemas.microsoft.com/office/powerpoint/2010/main" val="15508376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895C01EF-2A6B-486F-63CA-13DDD8C1FB8E}"/>
              </a:ext>
            </a:extLst>
          </p:cNvPr>
          <p:cNvSpPr>
            <a:spLocks noGrp="1" noChangeArrowheads="1"/>
          </p:cNvSpPr>
          <p:nvPr>
            <p:ph type="dt" sz="half" idx="10"/>
          </p:nvPr>
        </p:nvSpPr>
        <p:spPr>
          <a:ln/>
        </p:spPr>
        <p:txBody>
          <a:bodyPr/>
          <a:lstStyle>
            <a:lvl1pPr>
              <a:defRPr/>
            </a:lvl1pPr>
          </a:lstStyle>
          <a:p>
            <a:pPr>
              <a:defRPr/>
            </a:pPr>
            <a:endParaRPr lang="en-US"/>
          </a:p>
        </p:txBody>
      </p:sp>
      <p:sp>
        <p:nvSpPr>
          <p:cNvPr id="3" name="Rectangle 5">
            <a:extLst>
              <a:ext uri="{FF2B5EF4-FFF2-40B4-BE49-F238E27FC236}">
                <a16:creationId xmlns:a16="http://schemas.microsoft.com/office/drawing/2014/main" id="{321D22E2-D169-85E9-EA68-02FAA27796B7}"/>
              </a:ext>
            </a:extLst>
          </p:cNvPr>
          <p:cNvSpPr>
            <a:spLocks noGrp="1" noChangeArrowheads="1"/>
          </p:cNvSpPr>
          <p:nvPr>
            <p:ph type="ftr" sz="quarter" idx="11"/>
          </p:nvPr>
        </p:nvSpPr>
        <p:spPr>
          <a:ln/>
        </p:spPr>
        <p:txBody>
          <a:bodyPr/>
          <a:lstStyle>
            <a:lvl1pPr>
              <a:defRPr/>
            </a:lvl1pPr>
          </a:lstStyle>
          <a:p>
            <a:pPr>
              <a:defRPr/>
            </a:pPr>
            <a:endParaRPr lang="en-US"/>
          </a:p>
        </p:txBody>
      </p:sp>
      <p:sp>
        <p:nvSpPr>
          <p:cNvPr id="4" name="Rectangle 6">
            <a:extLst>
              <a:ext uri="{FF2B5EF4-FFF2-40B4-BE49-F238E27FC236}">
                <a16:creationId xmlns:a16="http://schemas.microsoft.com/office/drawing/2014/main" id="{16464A2D-E467-1F73-6BF5-A83B2B6EC28D}"/>
              </a:ext>
            </a:extLst>
          </p:cNvPr>
          <p:cNvSpPr>
            <a:spLocks noGrp="1" noChangeArrowheads="1"/>
          </p:cNvSpPr>
          <p:nvPr>
            <p:ph type="sldNum" sz="quarter" idx="12"/>
          </p:nvPr>
        </p:nvSpPr>
        <p:spPr>
          <a:ln/>
        </p:spPr>
        <p:txBody>
          <a:bodyPr/>
          <a:lstStyle>
            <a:lvl1pPr>
              <a:defRPr/>
            </a:lvl1pPr>
          </a:lstStyle>
          <a:p>
            <a:pPr>
              <a:defRPr/>
            </a:pPr>
            <a:fld id="{C2003BCF-E9BF-4247-8975-DD9CD420EC8D}" type="slidenum">
              <a:rPr lang="en-US" altLang="en-US"/>
              <a:pPr>
                <a:defRPr/>
              </a:pPr>
              <a:t>‹#›</a:t>
            </a:fld>
            <a:endParaRPr lang="en-US" altLang="en-US"/>
          </a:p>
        </p:txBody>
      </p:sp>
    </p:spTree>
    <p:extLst>
      <p:ext uri="{BB962C8B-B14F-4D97-AF65-F5344CB8AC3E}">
        <p14:creationId xmlns:p14="http://schemas.microsoft.com/office/powerpoint/2010/main" val="35427620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6F32A42D-5901-2394-43F8-1B097BD87474}"/>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EB0C9DDB-3483-D99E-746B-47243C579FCC}"/>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56D27F01-DDF6-0FD5-8172-205A0440E2E6}"/>
              </a:ext>
            </a:extLst>
          </p:cNvPr>
          <p:cNvSpPr>
            <a:spLocks noGrp="1" noChangeArrowheads="1"/>
          </p:cNvSpPr>
          <p:nvPr>
            <p:ph type="sldNum" sz="quarter" idx="12"/>
          </p:nvPr>
        </p:nvSpPr>
        <p:spPr>
          <a:ln/>
        </p:spPr>
        <p:txBody>
          <a:bodyPr/>
          <a:lstStyle>
            <a:lvl1pPr>
              <a:defRPr/>
            </a:lvl1pPr>
          </a:lstStyle>
          <a:p>
            <a:pPr>
              <a:defRPr/>
            </a:pPr>
            <a:fld id="{B5439016-88C6-4BA0-9135-3D5378A33CC5}" type="slidenum">
              <a:rPr lang="en-US" altLang="en-US"/>
              <a:pPr>
                <a:defRPr/>
              </a:pPr>
              <a:t>‹#›</a:t>
            </a:fld>
            <a:endParaRPr lang="en-US" altLang="en-US"/>
          </a:p>
        </p:txBody>
      </p:sp>
    </p:spTree>
    <p:extLst>
      <p:ext uri="{BB962C8B-B14F-4D97-AF65-F5344CB8AC3E}">
        <p14:creationId xmlns:p14="http://schemas.microsoft.com/office/powerpoint/2010/main" val="40375541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242B7EE2-A7A1-84B8-BF91-352EDFD4A3A5}"/>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F4A93537-A3F9-1EA3-34BE-E8297298F937}"/>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9E86A2B3-EE10-31B6-F8BF-71F02E83D5F9}"/>
              </a:ext>
            </a:extLst>
          </p:cNvPr>
          <p:cNvSpPr>
            <a:spLocks noGrp="1" noChangeArrowheads="1"/>
          </p:cNvSpPr>
          <p:nvPr>
            <p:ph type="sldNum" sz="quarter" idx="12"/>
          </p:nvPr>
        </p:nvSpPr>
        <p:spPr>
          <a:ln/>
        </p:spPr>
        <p:txBody>
          <a:bodyPr/>
          <a:lstStyle>
            <a:lvl1pPr>
              <a:defRPr/>
            </a:lvl1pPr>
          </a:lstStyle>
          <a:p>
            <a:pPr>
              <a:defRPr/>
            </a:pPr>
            <a:fld id="{30FAA2C1-0BF2-419D-82F6-87AD048095BA}" type="slidenum">
              <a:rPr lang="en-US" altLang="en-US"/>
              <a:pPr>
                <a:defRPr/>
              </a:pPr>
              <a:t>‹#›</a:t>
            </a:fld>
            <a:endParaRPr lang="en-US" altLang="en-US"/>
          </a:p>
        </p:txBody>
      </p:sp>
    </p:spTree>
    <p:extLst>
      <p:ext uri="{BB962C8B-B14F-4D97-AF65-F5344CB8AC3E}">
        <p14:creationId xmlns:p14="http://schemas.microsoft.com/office/powerpoint/2010/main" val="13165783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9A18B323-46BC-EF83-B9AF-77350CEAF312}"/>
              </a:ext>
            </a:extLst>
          </p:cNvPr>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Rectangle 3">
            <a:extLst>
              <a:ext uri="{FF2B5EF4-FFF2-40B4-BE49-F238E27FC236}">
                <a16:creationId xmlns:a16="http://schemas.microsoft.com/office/drawing/2014/main" id="{4081E260-6531-A4E8-0AF7-1831AEAF2383}"/>
              </a:ext>
            </a:extLst>
          </p:cNvPr>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8" name="Rectangle 4">
            <a:extLst>
              <a:ext uri="{FF2B5EF4-FFF2-40B4-BE49-F238E27FC236}">
                <a16:creationId xmlns:a16="http://schemas.microsoft.com/office/drawing/2014/main" id="{2A82A5D0-6B88-E13C-93E8-E21D7110492D}"/>
              </a:ext>
            </a:extLst>
          </p:cNvPr>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a:latin typeface="Arial" charset="0"/>
              </a:defRPr>
            </a:lvl1pPr>
          </a:lstStyle>
          <a:p>
            <a:pPr>
              <a:defRPr/>
            </a:pPr>
            <a:endParaRPr lang="en-US"/>
          </a:p>
        </p:txBody>
      </p:sp>
      <p:sp>
        <p:nvSpPr>
          <p:cNvPr id="1029" name="Rectangle 5">
            <a:extLst>
              <a:ext uri="{FF2B5EF4-FFF2-40B4-BE49-F238E27FC236}">
                <a16:creationId xmlns:a16="http://schemas.microsoft.com/office/drawing/2014/main" id="{A9654997-1065-01B5-BD77-118B7F119178}"/>
              </a:ext>
            </a:extLst>
          </p:cNvPr>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a:latin typeface="Arial" charset="0"/>
              </a:defRPr>
            </a:lvl1pPr>
          </a:lstStyle>
          <a:p>
            <a:pPr>
              <a:defRPr/>
            </a:pPr>
            <a:endParaRPr lang="en-US"/>
          </a:p>
        </p:txBody>
      </p:sp>
      <p:sp>
        <p:nvSpPr>
          <p:cNvPr id="1030" name="Rectangle 6">
            <a:extLst>
              <a:ext uri="{FF2B5EF4-FFF2-40B4-BE49-F238E27FC236}">
                <a16:creationId xmlns:a16="http://schemas.microsoft.com/office/drawing/2014/main" id="{076C0561-98A7-A99B-8238-3F192991CE6C}"/>
              </a:ext>
            </a:extLst>
          </p:cNvPr>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a:lvl1pPr>
          </a:lstStyle>
          <a:p>
            <a:pPr>
              <a:defRPr/>
            </a:pPr>
            <a:fld id="{1A6A1AE2-2874-46CC-A836-C3FC091D8196}"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a:extLst>
              <a:ext uri="{FF2B5EF4-FFF2-40B4-BE49-F238E27FC236}">
                <a16:creationId xmlns:a16="http://schemas.microsoft.com/office/drawing/2014/main" id="{5661C6A8-0D29-92E9-1B71-6660C06AEF89}"/>
              </a:ext>
            </a:extLst>
          </p:cNvPr>
          <p:cNvSpPr>
            <a:spLocks noGrp="1" noChangeArrowheads="1"/>
          </p:cNvSpPr>
          <p:nvPr>
            <p:ph type="ctrTitle"/>
          </p:nvPr>
        </p:nvSpPr>
        <p:spPr>
          <a:xfrm>
            <a:off x="685800" y="2130425"/>
            <a:ext cx="7772400" cy="1831975"/>
          </a:xfrm>
        </p:spPr>
        <p:txBody>
          <a:bodyPr/>
          <a:lstStyle/>
          <a:p>
            <a:pPr eaLnBrk="1" hangingPunct="1"/>
            <a:r>
              <a:rPr lang="en-US" altLang="en-US"/>
              <a:t>Facade Design Pattern</a:t>
            </a:r>
          </a:p>
        </p:txBody>
      </p:sp>
      <p:sp>
        <p:nvSpPr>
          <p:cNvPr id="3075" name="TextBox 2">
            <a:extLst>
              <a:ext uri="{FF2B5EF4-FFF2-40B4-BE49-F238E27FC236}">
                <a16:creationId xmlns:a16="http://schemas.microsoft.com/office/drawing/2014/main" id="{D38492B8-3992-6FCA-EAF1-FE0DE20E3D5C}"/>
              </a:ext>
            </a:extLst>
          </p:cNvPr>
          <p:cNvSpPr txBox="1">
            <a:spLocks noChangeArrowheads="1"/>
          </p:cNvSpPr>
          <p:nvPr/>
        </p:nvSpPr>
        <p:spPr bwMode="auto">
          <a:xfrm>
            <a:off x="1752600" y="4495800"/>
            <a:ext cx="5943600" cy="446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en-US" sz="2300"/>
              <a:t>Simplifying Interface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a:extLst>
              <a:ext uri="{FF2B5EF4-FFF2-40B4-BE49-F238E27FC236}">
                <a16:creationId xmlns:a16="http://schemas.microsoft.com/office/drawing/2014/main" id="{27585738-E986-B524-0EC3-E4A799AD5C94}"/>
              </a:ext>
            </a:extLst>
          </p:cNvPr>
          <p:cNvSpPr>
            <a:spLocks noGrp="1" noChangeArrowheads="1"/>
          </p:cNvSpPr>
          <p:nvPr>
            <p:ph type="title"/>
          </p:nvPr>
        </p:nvSpPr>
        <p:spPr>
          <a:xfrm>
            <a:off x="533400" y="304800"/>
            <a:ext cx="7239000" cy="715963"/>
          </a:xfrm>
        </p:spPr>
        <p:txBody>
          <a:bodyPr/>
          <a:lstStyle/>
          <a:p>
            <a:pPr eaLnBrk="1" hangingPunct="1"/>
            <a:r>
              <a:rPr lang="en-US" altLang="en-US"/>
              <a:t>Facade</a:t>
            </a:r>
          </a:p>
        </p:txBody>
      </p:sp>
      <p:sp>
        <p:nvSpPr>
          <p:cNvPr id="4099" name="Content Placeholder 2">
            <a:extLst>
              <a:ext uri="{FF2B5EF4-FFF2-40B4-BE49-F238E27FC236}">
                <a16:creationId xmlns:a16="http://schemas.microsoft.com/office/drawing/2014/main" id="{D4234688-10AC-D917-EFF5-C33822B05674}"/>
              </a:ext>
            </a:extLst>
          </p:cNvPr>
          <p:cNvSpPr>
            <a:spLocks noGrp="1" noChangeArrowheads="1"/>
          </p:cNvSpPr>
          <p:nvPr>
            <p:ph idx="1"/>
          </p:nvPr>
        </p:nvSpPr>
        <p:spPr>
          <a:xfrm>
            <a:off x="501650" y="1327150"/>
            <a:ext cx="8077200" cy="4337050"/>
          </a:xfrm>
        </p:spPr>
        <p:txBody>
          <a:bodyPr/>
          <a:lstStyle/>
          <a:p>
            <a:pPr eaLnBrk="1" hangingPunct="1"/>
            <a:r>
              <a:rPr lang="en-US" altLang="en-US" sz="1700" i="1"/>
              <a:t>façade</a:t>
            </a:r>
            <a:r>
              <a:rPr lang="en-US" altLang="en-US" sz="1700"/>
              <a:t>: object that provides</a:t>
            </a:r>
            <a:br>
              <a:rPr lang="en-US" altLang="en-US" sz="1700"/>
            </a:br>
            <a:r>
              <a:rPr lang="en-US" altLang="en-US" sz="1700"/>
              <a:t>single simplified interface to </a:t>
            </a:r>
            <a:br>
              <a:rPr lang="en-US" altLang="en-US" sz="1700"/>
            </a:br>
            <a:r>
              <a:rPr lang="en-US" altLang="en-US" sz="1700"/>
              <a:t>more general facilities</a:t>
            </a:r>
            <a:br>
              <a:rPr lang="en-US" altLang="en-US" sz="1700"/>
            </a:br>
            <a:r>
              <a:rPr lang="en-US" altLang="en-US" sz="1700"/>
              <a:t>of a subsystem </a:t>
            </a:r>
          </a:p>
          <a:p>
            <a:pPr eaLnBrk="1" hangingPunct="1"/>
            <a:r>
              <a:rPr lang="en-US" altLang="en-US" sz="1700"/>
              <a:t>motivation: fixed, potentially</a:t>
            </a:r>
            <a:br>
              <a:rPr lang="en-US" altLang="en-US" sz="1700"/>
            </a:br>
            <a:r>
              <a:rPr lang="en-US" altLang="en-US" sz="1700"/>
              <a:t>complex classes, whose</a:t>
            </a:r>
            <a:br>
              <a:rPr lang="en-US" altLang="en-US" sz="1700"/>
            </a:br>
            <a:r>
              <a:rPr lang="en-US" altLang="en-US" sz="1700"/>
              <a:t>interface cannot be changed</a:t>
            </a:r>
          </a:p>
          <a:p>
            <a:pPr lvl="1" eaLnBrk="1" hangingPunct="1"/>
            <a:r>
              <a:rPr lang="en-US" altLang="en-US" sz="1700"/>
              <a:t>legacy, used elsewhere, too complicated for clients</a:t>
            </a:r>
          </a:p>
          <a:p>
            <a:pPr eaLnBrk="1" hangingPunct="1"/>
            <a:r>
              <a:rPr lang="en-US" altLang="en-US" sz="1700"/>
              <a:t>participants</a:t>
            </a:r>
          </a:p>
          <a:p>
            <a:pPr lvl="1" eaLnBrk="1" hangingPunct="1"/>
            <a:r>
              <a:rPr lang="en-US" altLang="en-US" sz="1700"/>
              <a:t>facade – knowns which subsystem classes are responsible for request, delegates requests to appropriate subsystem objects</a:t>
            </a:r>
          </a:p>
          <a:p>
            <a:pPr lvl="1" eaLnBrk="1" hangingPunct="1"/>
            <a:r>
              <a:rPr lang="en-US" altLang="en-US" sz="1700"/>
              <a:t>subsystem classes – implement functionality, are not aware of facade</a:t>
            </a:r>
          </a:p>
          <a:p>
            <a:pPr eaLnBrk="1" hangingPunct="1"/>
            <a:r>
              <a:rPr lang="en-US" altLang="en-US" sz="1700"/>
              <a:t>promotes loose coupling between clients and subsystem</a:t>
            </a:r>
          </a:p>
          <a:p>
            <a:pPr eaLnBrk="1" hangingPunct="1"/>
            <a:r>
              <a:rPr lang="en-US" altLang="en-US" sz="1700"/>
              <a:t>structural pattern </a:t>
            </a:r>
          </a:p>
        </p:txBody>
      </p:sp>
      <p:pic>
        <p:nvPicPr>
          <p:cNvPr id="4101" name="Picture 6" descr="Diagram showing software design before and after applying Facade pattern. Left side depicts multiple client classes directly interacting with various subsystem classes, while right side shows clients accessing subsystem classes through a single Facade class, simplifying dependencies and improving modularity.">
            <a:extLst>
              <a:ext uri="{FF2B5EF4-FFF2-40B4-BE49-F238E27FC236}">
                <a16:creationId xmlns:a16="http://schemas.microsoft.com/office/drawing/2014/main" id="{9FDFF3E5-D205-DACB-95E8-D6A24191801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08425" y="1554163"/>
            <a:ext cx="4430713" cy="1398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00" name="Slide Number Placeholder 3">
            <a:extLst>
              <a:ext uri="{FF2B5EF4-FFF2-40B4-BE49-F238E27FC236}">
                <a16:creationId xmlns:a16="http://schemas.microsoft.com/office/drawing/2014/main" id="{CA3DB766-5794-2708-0D6D-BD294CF1C74F}"/>
              </a:ext>
              <a:ext uri="{C183D7F6-B498-43B3-948B-1728B52AA6E4}">
                <adec:decorative xmlns:adec="http://schemas.microsoft.com/office/drawing/2017/decorative" val="1"/>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EC7FB535-60F6-4490-9A57-B2C804D39FBF}" type="slidenum">
              <a:rPr lang="en-US" altLang="en-US" sz="1400" smtClean="0"/>
              <a:pPr>
                <a:spcBef>
                  <a:spcPct val="0"/>
                </a:spcBef>
                <a:buFontTx/>
                <a:buNone/>
              </a:pPr>
              <a:t>2</a:t>
            </a:fld>
            <a:endParaRPr lang="en-US" altLang="en-US" sz="140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Title 1">
            <a:extLst>
              <a:ext uri="{FF2B5EF4-FFF2-40B4-BE49-F238E27FC236}">
                <a16:creationId xmlns:a16="http://schemas.microsoft.com/office/drawing/2014/main" id="{9C9C1F6B-F1A6-A312-C15F-6C8F1593AF9B}"/>
              </a:ext>
            </a:extLst>
          </p:cNvPr>
          <p:cNvSpPr>
            <a:spLocks noGrp="1" noChangeArrowheads="1"/>
          </p:cNvSpPr>
          <p:nvPr>
            <p:ph type="title"/>
          </p:nvPr>
        </p:nvSpPr>
        <p:spPr>
          <a:xfrm>
            <a:off x="381000" y="228600"/>
            <a:ext cx="8458200" cy="990600"/>
          </a:xfrm>
        </p:spPr>
        <p:txBody>
          <a:bodyPr/>
          <a:lstStyle/>
          <a:p>
            <a:pPr eaLnBrk="1" hangingPunct="1"/>
            <a:r>
              <a:rPr lang="en-US" altLang="en-US"/>
              <a:t>Façade Examples</a:t>
            </a:r>
          </a:p>
        </p:txBody>
      </p:sp>
      <p:pic>
        <p:nvPicPr>
          <p:cNvPr id="5125" name="Picture 2" descr="Diagram illustrating virtual memory framework components and their interactions. Key elements include Process linked to Domain with memory management functions, AddressTranslation with TwoLevelPageTable subclass, MemoryObject with PersistentStore subclass connected to File and Disk, and MemoryObjectCache with PagedMemoryObjectCache subclass, all connected by directional arrows indicating data flow.">
            <a:extLst>
              <a:ext uri="{FF2B5EF4-FFF2-40B4-BE49-F238E27FC236}">
                <a16:creationId xmlns:a16="http://schemas.microsoft.com/office/drawing/2014/main" id="{5150595A-4658-9662-A8F0-B4073FACC22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4650" y="1028700"/>
            <a:ext cx="4646613" cy="2527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2" name="Picture 4" descr="Diagram illustrating compiler subsystem classes and their relationships, showing inheritance and interactions among components like Compiler, Stream, Scanner, Parser, ProgramNodeBuilder, and CodeGenerator. Key elements include class hierarchies with solid and dashed arrows, highlighting subclasses such as BytecodeStream, StackMachineCodeGenerator, RISCCodeGenerator, and various node types like ProgramNode, StatementNode, ExpressionNode, and VariableNode.">
            <a:extLst>
              <a:ext uri="{FF2B5EF4-FFF2-40B4-BE49-F238E27FC236}">
                <a16:creationId xmlns:a16="http://schemas.microsoft.com/office/drawing/2014/main" id="{AD50D9FC-A66D-FBED-750C-DE4DC5AF94E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68775" y="3065463"/>
            <a:ext cx="4810125" cy="318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4" name="Slide Number Placeholder 3">
            <a:extLst>
              <a:ext uri="{FF2B5EF4-FFF2-40B4-BE49-F238E27FC236}">
                <a16:creationId xmlns:a16="http://schemas.microsoft.com/office/drawing/2014/main" id="{47CE0E50-31F6-88D1-CEE9-536902978647}"/>
              </a:ext>
              <a:ext uri="{C183D7F6-B498-43B3-948B-1728B52AA6E4}">
                <adec:decorative xmlns:adec="http://schemas.microsoft.com/office/drawing/2017/decorative" val="1"/>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BABBEE4D-CCC8-4B5A-BAF7-D3E85DCB2E95}" type="slidenum">
              <a:rPr lang="en-US" altLang="en-US" sz="1400" smtClean="0"/>
              <a:pPr>
                <a:spcBef>
                  <a:spcPct val="0"/>
                </a:spcBef>
                <a:buFontTx/>
                <a:buNone/>
              </a:pPr>
              <a:t>3</a:t>
            </a:fld>
            <a:endParaRPr lang="en-US" altLang="en-US" sz="140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a:extLst>
              <a:ext uri="{FF2B5EF4-FFF2-40B4-BE49-F238E27FC236}">
                <a16:creationId xmlns:a16="http://schemas.microsoft.com/office/drawing/2014/main" id="{630CEB64-0CD5-C08D-0D42-8FC43631A65E}"/>
              </a:ext>
            </a:extLst>
          </p:cNvPr>
          <p:cNvSpPr>
            <a:spLocks noGrp="1" noChangeArrowheads="1"/>
          </p:cNvSpPr>
          <p:nvPr>
            <p:ph type="title"/>
          </p:nvPr>
        </p:nvSpPr>
        <p:spPr>
          <a:xfrm>
            <a:off x="533400" y="304800"/>
            <a:ext cx="7239000" cy="715963"/>
          </a:xfrm>
        </p:spPr>
        <p:txBody>
          <a:bodyPr/>
          <a:lstStyle/>
          <a:p>
            <a:pPr eaLnBrk="1" hangingPunct="1"/>
            <a:r>
              <a:rPr lang="en-US" altLang="en-US"/>
              <a:t>Relationships to Other Patterns</a:t>
            </a:r>
          </a:p>
        </p:txBody>
      </p:sp>
      <p:sp>
        <p:nvSpPr>
          <p:cNvPr id="6147" name="Content Placeholder 2">
            <a:extLst>
              <a:ext uri="{FF2B5EF4-FFF2-40B4-BE49-F238E27FC236}">
                <a16:creationId xmlns:a16="http://schemas.microsoft.com/office/drawing/2014/main" id="{90429F4C-E7D0-4135-9A09-A29E312CDA9A}"/>
              </a:ext>
            </a:extLst>
          </p:cNvPr>
          <p:cNvSpPr>
            <a:spLocks noGrp="1" noChangeArrowheads="1"/>
          </p:cNvSpPr>
          <p:nvPr>
            <p:ph idx="1"/>
          </p:nvPr>
        </p:nvSpPr>
        <p:spPr>
          <a:xfrm>
            <a:off x="1168400" y="2139950"/>
            <a:ext cx="6286500" cy="1727200"/>
          </a:xfrm>
        </p:spPr>
        <p:txBody>
          <a:bodyPr/>
          <a:lstStyle/>
          <a:p>
            <a:pPr eaLnBrk="1" hangingPunct="1"/>
            <a:r>
              <a:rPr lang="en-US" altLang="en-US" sz="1700"/>
              <a:t>adapter – wraps  a single class</a:t>
            </a:r>
          </a:p>
          <a:p>
            <a:pPr eaLnBrk="1" hangingPunct="1"/>
            <a:r>
              <a:rPr lang="en-US" altLang="en-US" sz="1700"/>
              <a:t>mediator – has more complex communication between (colleague) classes</a:t>
            </a:r>
          </a:p>
          <a:p>
            <a:pPr eaLnBrk="1" hangingPunct="1"/>
            <a:r>
              <a:rPr lang="en-US" altLang="en-US" sz="1700"/>
              <a:t>façade is often singleton</a:t>
            </a:r>
          </a:p>
        </p:txBody>
      </p:sp>
      <p:sp>
        <p:nvSpPr>
          <p:cNvPr id="6148" name="Slide Number Placeholder 3">
            <a:extLst>
              <a:ext uri="{FF2B5EF4-FFF2-40B4-BE49-F238E27FC236}">
                <a16:creationId xmlns:a16="http://schemas.microsoft.com/office/drawing/2014/main" id="{69F5B21A-E0A1-156E-7E99-6699D86CDC10}"/>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E32132D8-70D6-43E9-AB25-E2CF1A66591F}" type="slidenum">
              <a:rPr lang="en-US" altLang="en-US" sz="1400" smtClean="0"/>
              <a:pPr>
                <a:spcBef>
                  <a:spcPct val="0"/>
                </a:spcBef>
                <a:buFontTx/>
                <a:buNone/>
              </a:pPr>
              <a:t>4</a:t>
            </a:fld>
            <a:endParaRPr lang="en-US" altLang="en-US" sz="1400"/>
          </a:p>
        </p:txBody>
      </p:sp>
    </p:spTree>
  </p:cSld>
  <p:clrMapOvr>
    <a:masterClrMapping/>
  </p:clrMapOvr>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3895</TotalTime>
  <Words>116</Words>
  <Application>Microsoft Office PowerPoint</Application>
  <PresentationFormat>On-screen Show (4:3)</PresentationFormat>
  <Paragraphs>19</Paragraphs>
  <Slides>4</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4</vt:i4>
      </vt:variant>
    </vt:vector>
  </HeadingPairs>
  <TitlesOfParts>
    <vt:vector size="7" baseType="lpstr">
      <vt:lpstr>Arial</vt:lpstr>
      <vt:lpstr>Calibri</vt:lpstr>
      <vt:lpstr>Default Design</vt:lpstr>
      <vt:lpstr>Facade Design Pattern</vt:lpstr>
      <vt:lpstr>Facade</vt:lpstr>
      <vt:lpstr>Façade Examples</vt:lpstr>
      <vt:lpstr>Relationships to Other Patterns</vt:lpstr>
    </vt:vector>
  </TitlesOfParts>
  <Company>Kent State University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Giving Good Presentations</dc:title>
  <dc:creator>Jonathan I. Maletic</dc:creator>
  <cp:lastModifiedBy>Nesterenko, Mikhail</cp:lastModifiedBy>
  <cp:revision>766</cp:revision>
  <dcterms:created xsi:type="dcterms:W3CDTF">2004-06-16T15:11:52Z</dcterms:created>
  <dcterms:modified xsi:type="dcterms:W3CDTF">2026-04-23T03:32:20Z</dcterms:modified>
</cp:coreProperties>
</file>