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73" r:id="rId5"/>
    <p:sldId id="260" r:id="rId6"/>
    <p:sldId id="258" r:id="rId7"/>
    <p:sldId id="267" r:id="rId8"/>
    <p:sldId id="261" r:id="rId9"/>
    <p:sldId id="268" r:id="rId10"/>
    <p:sldId id="266" r:id="rId11"/>
    <p:sldId id="27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9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EC4F4D-BB9B-4C9A-A25F-15C1A5778EB7}" type="datetimeFigureOut">
              <a:rPr lang="en-IN" smtClean="0"/>
              <a:pPr/>
              <a:t>29-11-2011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6E032-C39A-4A17-9E63-CB80856FEDF5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dd1.c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Chandy</a:t>
            </a:r>
            <a:r>
              <a:rPr lang="en-US" dirty="0" smtClean="0"/>
              <a:t> Misra Haas Deadlock Detection Algorithm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Purva</a:t>
            </a:r>
            <a:r>
              <a:rPr lang="en-US" dirty="0" smtClean="0"/>
              <a:t> </a:t>
            </a:r>
            <a:r>
              <a:rPr lang="en-US" dirty="0" err="1" smtClean="0"/>
              <a:t>Gawde</a:t>
            </a:r>
            <a:endParaRPr lang="en-US" dirty="0" smtClean="0"/>
          </a:p>
          <a:p>
            <a:r>
              <a:rPr lang="en-US" dirty="0" smtClean="0"/>
              <a:t>For Advanced Operating Systems</a:t>
            </a:r>
          </a:p>
          <a:p>
            <a:r>
              <a:rPr lang="en-US" dirty="0" smtClean="0"/>
              <a:t>Instructor: Mikhail </a:t>
            </a:r>
            <a:r>
              <a:rPr lang="en-US" dirty="0" err="1" smtClean="0"/>
              <a:t>Nesterenko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en-US" dirty="0" smtClean="0"/>
              <a:t>Result(contd.)</a:t>
            </a:r>
            <a:endParaRPr lang="en-IN" dirty="0"/>
          </a:p>
        </p:txBody>
      </p:sp>
      <p:pic>
        <p:nvPicPr>
          <p:cNvPr id="2050" name="Picture 2" descr="F:\study\AOS\OS Project 1\chartgo (2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704856" cy="453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28799"/>
          <a:ext cx="8229600" cy="431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0081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Processes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Message complexity  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Time complexity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102042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Single</a:t>
                      </a:r>
                    </a:p>
                    <a:p>
                      <a:r>
                        <a:rPr lang="en-US" dirty="0" smtClean="0"/>
                        <a:t>    initiator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All </a:t>
                      </a:r>
                    </a:p>
                    <a:p>
                      <a:r>
                        <a:rPr lang="en-US" dirty="0" smtClean="0"/>
                        <a:t>     initiators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Single</a:t>
                      </a:r>
                    </a:p>
                    <a:p>
                      <a:r>
                        <a:rPr lang="en-US" dirty="0" smtClean="0"/>
                        <a:t>    initiator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All </a:t>
                      </a:r>
                    </a:p>
                    <a:p>
                      <a:r>
                        <a:rPr lang="en-US" dirty="0" smtClean="0"/>
                        <a:t>     initiators</a:t>
                      </a:r>
                      <a:endParaRPr lang="en-IN" baseline="0" dirty="0">
                        <a:latin typeface="+mn-lt"/>
                      </a:endParaRPr>
                    </a:p>
                  </a:txBody>
                  <a:tcPr/>
                </a:tc>
              </a:tr>
              <a:tr h="56375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5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50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61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305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57243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20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200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121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1210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50768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15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30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450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183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2745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502634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20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40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800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244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4880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25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50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1250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itchFamily="34" charset="0"/>
                        </a:rPr>
                        <a:t>305</a:t>
                      </a:r>
                      <a:endParaRPr lang="en-IN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Arial" pitchFamily="34" charset="0"/>
                        </a:rPr>
                        <a:t>7625</a:t>
                      </a:r>
                      <a:endParaRPr lang="en-IN" sz="180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number of processes increase, the number of messages exchanged increase in the same order to detect a deadlock.</a:t>
            </a:r>
          </a:p>
          <a:p>
            <a:r>
              <a:rPr lang="en-US" dirty="0" smtClean="0"/>
              <a:t>But if the number of initiators increase,</a:t>
            </a:r>
            <a:r>
              <a:rPr lang="en-IN" dirty="0" smtClean="0"/>
              <a:t> The number of messages exchanged to detect a deadlock for each of these initiators increase significantly.</a:t>
            </a:r>
          </a:p>
          <a:p>
            <a:r>
              <a:rPr lang="en-US" dirty="0" smtClean="0"/>
              <a:t>Message complexity and time complexity increase significantly with the number of initiators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the algorithm more efficiently for more number of initiators with random number of processes changing their state from being active to idle.</a:t>
            </a:r>
          </a:p>
          <a:p>
            <a:r>
              <a:rPr lang="en-US" dirty="0" smtClean="0"/>
              <a:t>Random number of initiators initiating the query at any point of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algorithm can be improved to decrease the number of messages exchanged since the same set of messages for single and multiple initiators.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K.M. </a:t>
            </a:r>
            <a:r>
              <a:rPr lang="en-US" dirty="0" err="1" smtClean="0"/>
              <a:t>Chandy</a:t>
            </a:r>
            <a:r>
              <a:rPr lang="en-US" dirty="0" smtClean="0"/>
              <a:t>, J. </a:t>
            </a:r>
            <a:r>
              <a:rPr lang="en-US" dirty="0" err="1" smtClean="0"/>
              <a:t>Mishra</a:t>
            </a:r>
            <a:r>
              <a:rPr lang="en-US" dirty="0" smtClean="0"/>
              <a:t> and L.M. Haas “Distributed Deadlock Detection”. ACM Transaction on Computer Systems. </a:t>
            </a:r>
            <a:r>
              <a:rPr lang="en-US" dirty="0" smtClean="0">
                <a:latin typeface="Arial" pitchFamily="34" charset="0"/>
              </a:rPr>
              <a:t>1</a:t>
            </a:r>
            <a:r>
              <a:rPr lang="en-US" dirty="0" smtClean="0"/>
              <a:t>(</a:t>
            </a:r>
            <a:r>
              <a:rPr lang="en-US" dirty="0" smtClean="0">
                <a:latin typeface="Arial" pitchFamily="34" charset="0"/>
              </a:rPr>
              <a:t>2</a:t>
            </a:r>
            <a:r>
              <a:rPr lang="en-US" dirty="0" smtClean="0"/>
              <a:t>)pp </a:t>
            </a:r>
            <a:r>
              <a:rPr lang="en-US" dirty="0" smtClean="0">
                <a:latin typeface="Arial" pitchFamily="34" charset="0"/>
              </a:rPr>
              <a:t>141</a:t>
            </a:r>
            <a:r>
              <a:rPr lang="en-US" dirty="0" smtClean="0"/>
              <a:t>-</a:t>
            </a:r>
            <a:r>
              <a:rPr lang="en-US" dirty="0" smtClean="0">
                <a:latin typeface="Arial" pitchFamily="34" charset="0"/>
              </a:rPr>
              <a:t>156. May 1983.</a:t>
            </a:r>
          </a:p>
          <a:p>
            <a:r>
              <a:rPr lang="en-US" dirty="0" smtClean="0">
                <a:latin typeface="Arial" pitchFamily="34" charset="0"/>
                <a:hlinkClick r:id="rId2" action="ppaction://hlinkfile"/>
              </a:rPr>
              <a:t>Code</a:t>
            </a: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Thank you.</a:t>
            </a:r>
            <a:endParaRPr lang="en-US" dirty="0" smtClean="0">
              <a:latin typeface="Arial" pitchFamily="34" charset="0"/>
            </a:endParaRPr>
          </a:p>
          <a:p>
            <a:endParaRPr lang="en-IN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Objective</a:t>
            </a:r>
          </a:p>
          <a:p>
            <a:r>
              <a:rPr lang="en-US" dirty="0" smtClean="0"/>
              <a:t>Experimental setup</a:t>
            </a:r>
          </a:p>
          <a:p>
            <a:r>
              <a:rPr lang="en-US" dirty="0" smtClean="0"/>
              <a:t>Results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References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</a:t>
            </a:r>
            <a:r>
              <a:rPr lang="en-US" dirty="0" smtClean="0"/>
              <a:t>Deadlock Detection </a:t>
            </a:r>
            <a:r>
              <a:rPr lang="en-US" dirty="0" smtClean="0"/>
              <a:t>Algorithm.</a:t>
            </a:r>
          </a:p>
          <a:p>
            <a:r>
              <a:rPr lang="en-US" dirty="0" smtClean="0"/>
              <a:t>Diffusion computation not with probe message.</a:t>
            </a:r>
            <a:endParaRPr lang="en-US" dirty="0" smtClean="0"/>
          </a:p>
          <a:p>
            <a:r>
              <a:rPr lang="en-US" dirty="0" smtClean="0"/>
              <a:t>Deadlock </a:t>
            </a:r>
            <a:r>
              <a:rPr lang="en-US" dirty="0" smtClean="0"/>
              <a:t>Detection for Communication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Controllers-processes.</a:t>
            </a:r>
          </a:p>
          <a:p>
            <a:r>
              <a:rPr lang="en-US" dirty="0" smtClean="0"/>
              <a:t>Requests, cancellation, releases-messages.</a:t>
            </a:r>
            <a:endParaRPr lang="en-US" dirty="0" smtClean="0"/>
          </a:p>
          <a:p>
            <a:r>
              <a:rPr lang="en-US" dirty="0" smtClean="0"/>
              <a:t>Process becomes active if it receives message from any one of the processes its waiting for.</a:t>
            </a:r>
          </a:p>
          <a:p>
            <a:r>
              <a:rPr lang="en-US" dirty="0" smtClean="0"/>
              <a:t>Two types of messages are sent to detect a deadlock: </a:t>
            </a:r>
            <a:r>
              <a:rPr lang="en-IN" dirty="0" smtClean="0"/>
              <a:t>Query(</a:t>
            </a:r>
            <a:r>
              <a:rPr lang="en-IN" dirty="0" err="1" smtClean="0"/>
              <a:t>i</a:t>
            </a:r>
            <a:r>
              <a:rPr lang="en-IN" dirty="0" smtClean="0"/>
              <a:t>, m, j, k) </a:t>
            </a:r>
            <a:r>
              <a:rPr lang="en-IN" dirty="0" smtClean="0"/>
              <a:t>and reply.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Chandy</a:t>
            </a:r>
            <a:r>
              <a:rPr lang="en-US" dirty="0" smtClean="0"/>
              <a:t> </a:t>
            </a:r>
            <a:r>
              <a:rPr lang="en-US" dirty="0" err="1" smtClean="0"/>
              <a:t>Misra</a:t>
            </a:r>
            <a:r>
              <a:rPr lang="en-US" dirty="0" smtClean="0"/>
              <a:t> Haas Deadlock Detection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Properties of a query computation</a:t>
            </a:r>
          </a:p>
          <a:p>
            <a:pPr>
              <a:buNone/>
            </a:pPr>
            <a:r>
              <a:rPr lang="en-US" dirty="0" smtClean="0"/>
              <a:t>   If a process is deadlocked when it initiates a query computation, It will receive a reply.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several processes may initiate a query computation and same process may initiate query computation several times.</a:t>
            </a:r>
            <a:endParaRPr lang="en-US" dirty="0" smtClean="0"/>
          </a:p>
          <a:p>
            <a:r>
              <a:rPr lang="en-US" dirty="0" smtClean="0"/>
              <a:t>Every process maintains 4 local variables:</a:t>
            </a:r>
          </a:p>
          <a:p>
            <a:pPr>
              <a:buNone/>
            </a:pPr>
            <a:r>
              <a:rPr lang="en-US" dirty="0" smtClean="0"/>
              <a:t>   1. latest: largest sequence number in any query.</a:t>
            </a:r>
          </a:p>
          <a:p>
            <a:pPr>
              <a:buNone/>
            </a:pPr>
            <a:r>
              <a:rPr lang="en-US" dirty="0" smtClean="0"/>
              <a:t>   2. engager: it is the identity of the process which caused latest to be set to its current value.</a:t>
            </a:r>
          </a:p>
          <a:p>
            <a:pPr>
              <a:buNone/>
            </a:pPr>
            <a:r>
              <a:rPr lang="en-US" dirty="0" smtClean="0"/>
              <a:t>   3. num: total no. of query minus reply messages.</a:t>
            </a:r>
          </a:p>
          <a:p>
            <a:pPr>
              <a:buNone/>
            </a:pPr>
            <a:r>
              <a:rPr lang="en-US" dirty="0" smtClean="0"/>
              <a:t>   4. wait: Is true only when process is idle.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Tried to find out the message complexity and time taken to detect deadlock of this algorithm.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Deadlock Detection Algorithm is run on different number of processes.</a:t>
            </a:r>
          </a:p>
          <a:p>
            <a:r>
              <a:rPr lang="en-US" dirty="0" smtClean="0"/>
              <a:t>Each one of these process is waiting for the next one in a circular manner.</a:t>
            </a:r>
          </a:p>
          <a:p>
            <a:r>
              <a:rPr lang="en-US" dirty="0" smtClean="0"/>
              <a:t>For the initial condition just a single process is initiating a query.</a:t>
            </a:r>
          </a:p>
          <a:p>
            <a:r>
              <a:rPr lang="en-US" dirty="0" smtClean="0"/>
              <a:t>Then the possibility that every process waiting in circular manner initiates a query.</a:t>
            </a:r>
          </a:p>
          <a:p>
            <a:r>
              <a:rPr lang="en-US" dirty="0" smtClean="0"/>
              <a:t>Each process becomes an initiator when the deadlock for previous process is detected.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IN" dirty="0"/>
          </a:p>
        </p:txBody>
      </p:sp>
      <p:pic>
        <p:nvPicPr>
          <p:cNvPr id="3074" name="Picture 2" descr="F:\study\AOS\OS Project 1\chartgo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208912" cy="453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en-US" dirty="0" smtClean="0"/>
              <a:t>Results(contd.)</a:t>
            </a:r>
            <a:endParaRPr lang="en-IN" dirty="0"/>
          </a:p>
        </p:txBody>
      </p:sp>
      <p:pic>
        <p:nvPicPr>
          <p:cNvPr id="1026" name="Picture 2" descr="F:\study\AOS\OS Project 1\chartgo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8064896" cy="47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US" dirty="0" smtClean="0"/>
              <a:t>Result(contd.)</a:t>
            </a:r>
            <a:endParaRPr lang="en-IN" dirty="0"/>
          </a:p>
        </p:txBody>
      </p:sp>
      <p:pic>
        <p:nvPicPr>
          <p:cNvPr id="4098" name="Picture 2" descr="F:\study\AOS\OS Project 1\chartgo (3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704856" cy="4752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797</TotalTime>
  <Words>507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Chandy Misra Haas Deadlock Detection Algorithm</vt:lpstr>
      <vt:lpstr>Overview</vt:lpstr>
      <vt:lpstr>Introduction</vt:lpstr>
      <vt:lpstr>Chandy Misra Haas Deadlock Detection</vt:lpstr>
      <vt:lpstr>Objective</vt:lpstr>
      <vt:lpstr>Experimental Setup</vt:lpstr>
      <vt:lpstr>Results</vt:lpstr>
      <vt:lpstr>Results(contd.)</vt:lpstr>
      <vt:lpstr>Result(contd.)</vt:lpstr>
      <vt:lpstr>Result(contd.)</vt:lpstr>
      <vt:lpstr>Slide 11</vt:lpstr>
      <vt:lpstr>Conclusion</vt:lpstr>
      <vt:lpstr>Future Work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Chandy Misra Haas Deadlock Detection Algorithm</dc:title>
  <dc:creator>Purva</dc:creator>
  <cp:lastModifiedBy>Purva</cp:lastModifiedBy>
  <cp:revision>71</cp:revision>
  <dcterms:created xsi:type="dcterms:W3CDTF">2011-11-26T16:16:16Z</dcterms:created>
  <dcterms:modified xsi:type="dcterms:W3CDTF">2011-11-30T04:34:26Z</dcterms:modified>
</cp:coreProperties>
</file>