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5" r:id="rId7"/>
    <p:sldId id="264" r:id="rId8"/>
    <p:sldId id="266" r:id="rId9"/>
    <p:sldId id="262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FF50-92F7-4918-BC41-665517FAEFA5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49AB-B060-4BC2-A12A-8C34884B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7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FF50-92F7-4918-BC41-665517FAEFA5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49AB-B060-4BC2-A12A-8C34884B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4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FF50-92F7-4918-BC41-665517FAEFA5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49AB-B060-4BC2-A12A-8C34884B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9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FF50-92F7-4918-BC41-665517FAEFA5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49AB-B060-4BC2-A12A-8C34884B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FF50-92F7-4918-BC41-665517FAEFA5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49AB-B060-4BC2-A12A-8C34884B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6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FF50-92F7-4918-BC41-665517FAEFA5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49AB-B060-4BC2-A12A-8C34884B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1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FF50-92F7-4918-BC41-665517FAEFA5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49AB-B060-4BC2-A12A-8C34884B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2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FF50-92F7-4918-BC41-665517FAEFA5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49AB-B060-4BC2-A12A-8C34884B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8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FF50-92F7-4918-BC41-665517FAEFA5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49AB-B060-4BC2-A12A-8C34884B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6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FF50-92F7-4918-BC41-665517FAEFA5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49AB-B060-4BC2-A12A-8C34884B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6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FF50-92F7-4918-BC41-665517FAEFA5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49AB-B060-4BC2-A12A-8C34884B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5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FF50-92F7-4918-BC41-665517FAEFA5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D49AB-B060-4BC2-A12A-8C34884B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2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Corona Linearization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Patrick O’Donnell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4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the star with more nodes</a:t>
            </a:r>
          </a:p>
          <a:p>
            <a:endParaRPr lang="en-US" dirty="0" smtClean="0"/>
          </a:p>
          <a:p>
            <a:r>
              <a:rPr lang="en-US" dirty="0" smtClean="0"/>
              <a:t>See if the ratio of remaining messages to most messages remains the same across different topologies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9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Timeout: send to both neighbors</a:t>
            </a:r>
          </a:p>
          <a:p>
            <a:endParaRPr lang="en-US" dirty="0" smtClean="0"/>
          </a:p>
          <a:p>
            <a:r>
              <a:rPr lang="en-US" dirty="0" smtClean="0"/>
              <a:t>Receive: receive a message and if it is closer than current neighbors, update them.</a:t>
            </a:r>
          </a:p>
          <a:p>
            <a:endParaRPr lang="en-US" dirty="0"/>
          </a:p>
          <a:p>
            <a:r>
              <a:rPr lang="en-US" dirty="0" smtClean="0"/>
              <a:t>In the end it creates a </a:t>
            </a:r>
            <a:r>
              <a:rPr lang="en-US" dirty="0" smtClean="0"/>
              <a:t>chain</a:t>
            </a:r>
            <a:r>
              <a:rPr lang="en-US" dirty="0" smtClean="0"/>
              <a:t> </a:t>
            </a:r>
            <a:r>
              <a:rPr lang="en-US" dirty="0" smtClean="0"/>
              <a:t>containing every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93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Variables:</a:t>
            </a:r>
          </a:p>
          <a:p>
            <a:pPr lvl="1"/>
            <a:r>
              <a:rPr lang="en-US" dirty="0" smtClean="0"/>
              <a:t>Ring vs. Star topology</a:t>
            </a:r>
          </a:p>
          <a:p>
            <a:pPr lvl="1"/>
            <a:r>
              <a:rPr lang="en-US" dirty="0" smtClean="0"/>
              <a:t>Number of nodes from 5 to 30</a:t>
            </a:r>
          </a:p>
          <a:p>
            <a:r>
              <a:rPr lang="en-US" dirty="0" smtClean="0"/>
              <a:t>Measure:</a:t>
            </a:r>
          </a:p>
          <a:p>
            <a:pPr lvl="1"/>
            <a:r>
              <a:rPr lang="en-US" dirty="0" smtClean="0"/>
              <a:t>Number of commands executed</a:t>
            </a:r>
          </a:p>
          <a:p>
            <a:pPr lvl="1"/>
            <a:r>
              <a:rPr lang="en-US" dirty="0" smtClean="0"/>
              <a:t>Most messages in all channels at a given time</a:t>
            </a:r>
          </a:p>
          <a:p>
            <a:pPr lvl="1"/>
            <a:r>
              <a:rPr lang="en-US" dirty="0" smtClean="0"/>
              <a:t>Messages remaining in the channels at the end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commands executed would increase exponentially faster than the number of messages</a:t>
            </a:r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Star will be faster since messages won’t have to propagate as 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59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6434138"/>
            <a:ext cx="5486400" cy="423862"/>
          </a:xfrm>
        </p:spPr>
        <p:txBody>
          <a:bodyPr/>
          <a:lstStyle/>
          <a:p>
            <a:r>
              <a:rPr lang="en-US" dirty="0" smtClean="0"/>
              <a:t>Notice the scale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4" b="1404"/>
          <a:stretch>
            <a:fillRect/>
          </a:stretch>
        </p:blipFill>
        <p:spPr>
          <a:xfrm>
            <a:off x="457200" y="76200"/>
            <a:ext cx="8432800" cy="6324600"/>
          </a:xfrm>
        </p:spPr>
      </p:pic>
    </p:spTree>
    <p:extLst>
      <p:ext uri="{BB962C8B-B14F-4D97-AF65-F5344CB8AC3E}">
        <p14:creationId xmlns:p14="http://schemas.microsoft.com/office/powerpoint/2010/main" val="115637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6434138"/>
            <a:ext cx="5486400" cy="423862"/>
          </a:xfrm>
        </p:spPr>
        <p:txBody>
          <a:bodyPr/>
          <a:lstStyle/>
          <a:p>
            <a:r>
              <a:rPr lang="en-US" dirty="0" smtClean="0"/>
              <a:t>Notice the scale</a:t>
            </a:r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4" b="1404"/>
          <a:stretch>
            <a:fillRect/>
          </a:stretch>
        </p:blipFill>
        <p:spPr>
          <a:xfrm>
            <a:off x="406400" y="0"/>
            <a:ext cx="8544455" cy="6408341"/>
          </a:xfrm>
        </p:spPr>
      </p:pic>
    </p:spTree>
    <p:extLst>
      <p:ext uri="{BB962C8B-B14F-4D97-AF65-F5344CB8AC3E}">
        <p14:creationId xmlns:p14="http://schemas.microsoft.com/office/powerpoint/2010/main" val="4263068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4" b="1404"/>
          <a:stretch>
            <a:fillRect/>
          </a:stretch>
        </p:blipFill>
        <p:spPr>
          <a:xfrm>
            <a:off x="533400" y="76200"/>
            <a:ext cx="8229599" cy="61721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6477000"/>
            <a:ext cx="5486400" cy="381000"/>
          </a:xfrm>
        </p:spPr>
        <p:txBody>
          <a:bodyPr/>
          <a:lstStyle/>
          <a:p>
            <a:r>
              <a:rPr lang="en-US" dirty="0" smtClean="0"/>
              <a:t>Notice the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53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6477000"/>
            <a:ext cx="5486400" cy="381000"/>
          </a:xfrm>
        </p:spPr>
        <p:txBody>
          <a:bodyPr/>
          <a:lstStyle/>
          <a:p>
            <a:r>
              <a:rPr lang="en-US" dirty="0" smtClean="0"/>
              <a:t>Notice the scale</a:t>
            </a:r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4" b="1404"/>
          <a:stretch>
            <a:fillRect/>
          </a:stretch>
        </p:blipFill>
        <p:spPr>
          <a:xfrm>
            <a:off x="457200" y="20392"/>
            <a:ext cx="8229600" cy="6172200"/>
          </a:xfrm>
        </p:spPr>
      </p:pic>
    </p:spTree>
    <p:extLst>
      <p:ext uri="{BB962C8B-B14F-4D97-AF65-F5344CB8AC3E}">
        <p14:creationId xmlns:p14="http://schemas.microsoft.com/office/powerpoint/2010/main" val="2993680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Ring is much faster </a:t>
            </a:r>
          </a:p>
          <a:p>
            <a:pPr lvl="1"/>
            <a:r>
              <a:rPr lang="en-US" dirty="0" smtClean="0"/>
              <a:t> Lower bound is constant</a:t>
            </a:r>
          </a:p>
          <a:p>
            <a:pPr lvl="1"/>
            <a:r>
              <a:rPr lang="en-US" dirty="0" smtClean="0"/>
              <a:t>Average seems linear</a:t>
            </a:r>
          </a:p>
          <a:p>
            <a:pPr lvl="1"/>
            <a:r>
              <a:rPr lang="en-US" dirty="0" smtClean="0"/>
              <a:t>Upper bound seems exponential</a:t>
            </a:r>
          </a:p>
          <a:p>
            <a:pPr lvl="2"/>
            <a:r>
              <a:rPr lang="en-US" dirty="0" smtClean="0"/>
              <a:t>But lower bound for the star seems exponential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Remaining messages vs. Most messages at any instant is interesting. Messages are sent too loosely.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Any sent message remains in the channels until computation finishes unless it is positive or negative infinity.</a:t>
            </a:r>
          </a:p>
        </p:txBody>
      </p:sp>
    </p:spTree>
    <p:extLst>
      <p:ext uri="{BB962C8B-B14F-4D97-AF65-F5344CB8AC3E}">
        <p14:creationId xmlns:p14="http://schemas.microsoft.com/office/powerpoint/2010/main" val="2296271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204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Corona Linearization</vt:lpstr>
      <vt:lpstr>The Algorithm</vt:lpstr>
      <vt:lpstr>The Experiment</vt:lpstr>
      <vt:lpstr>The Assumptions</vt:lpstr>
      <vt:lpstr>PowerPoint Presentation</vt:lpstr>
      <vt:lpstr>PowerPoint Presentation</vt:lpstr>
      <vt:lpstr>PowerPoint Presentation</vt:lpstr>
      <vt:lpstr>PowerPoint Presentation</vt:lpstr>
      <vt:lpstr>The Results</vt:lpstr>
      <vt:lpstr>Future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Linearization</dc:title>
  <dc:creator>Kyant</dc:creator>
  <cp:lastModifiedBy>Kyant</cp:lastModifiedBy>
  <cp:revision>9</cp:revision>
  <dcterms:created xsi:type="dcterms:W3CDTF">2011-11-28T20:56:50Z</dcterms:created>
  <dcterms:modified xsi:type="dcterms:W3CDTF">2011-11-28T22:26:51Z</dcterms:modified>
</cp:coreProperties>
</file>