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1" r:id="rId1"/>
    <p:sldMasterId id="2147483682" r:id="rId2"/>
    <p:sldMasterId id="2147483683" r:id="rId3"/>
  </p:sldMasterIdLst>
  <p:notesMasterIdLst>
    <p:notesMasterId r:id="rId20"/>
  </p:notesMasterIdLst>
  <p:sldIdLst>
    <p:sldId id="256" r:id="rId4"/>
    <p:sldId id="257" r:id="rId5"/>
    <p:sldId id="258" r:id="rId6"/>
    <p:sldId id="273" r:id="rId7"/>
    <p:sldId id="274" r:id="rId8"/>
    <p:sldId id="275" r:id="rId9"/>
    <p:sldId id="276" r:id="rId10"/>
    <p:sldId id="277" r:id="rId11"/>
    <p:sldId id="278" r:id="rId12"/>
    <p:sldId id="279" r:id="rId13"/>
    <p:sldId id="280" r:id="rId14"/>
    <p:sldId id="281" r:id="rId15"/>
    <p:sldId id="282" r:id="rId16"/>
    <p:sldId id="283" r:id="rId17"/>
    <p:sldId id="285" r:id="rId18"/>
    <p:sldId id="271"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3360">
          <p15:clr>
            <a:srgbClr val="9AA0A6"/>
          </p15:clr>
        </p15:guide>
        <p15:guide id="4" orient="horz" pos="72">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1280" y="124"/>
      </p:cViewPr>
      <p:guideLst>
        <p:guide orient="horz" pos="2160"/>
        <p:guide pos="2880"/>
        <p:guide orient="horz" pos="3360"/>
        <p:guide orient="horz" pos="7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64d1e807a7_2_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g64d1e807a7_2_42:notes"/>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a:p>
        </p:txBody>
      </p:sp>
      <p:sp>
        <p:nvSpPr>
          <p:cNvPr id="138" name="Google Shape;138;g64d1e807a7_2_42:notes"/>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1</a:t>
            </a:fld>
            <a:endParaRPr sz="14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B70F26A2-07C5-8C80-81F6-4A52B56FFE93}"/>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0236A3AB-8B1C-B763-EC19-FF549DD2C989}"/>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5252C3A0-56CA-1CB7-8F60-D57B83AF76E2}"/>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CF81A2FB-ABCB-BFAB-22D8-80F9790FAA2B}"/>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10</a:t>
            </a:fld>
            <a:endParaRPr sz="1400"/>
          </a:p>
        </p:txBody>
      </p:sp>
    </p:spTree>
    <p:extLst>
      <p:ext uri="{BB962C8B-B14F-4D97-AF65-F5344CB8AC3E}">
        <p14:creationId xmlns:p14="http://schemas.microsoft.com/office/powerpoint/2010/main" val="3740026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AF3F0BD1-B47F-2497-D398-92B096D54B1C}"/>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BE264B74-C0BC-FDDA-487C-35021D489846}"/>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EF0BBE51-3319-82C1-5C0E-24C5744CDB1D}"/>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62A23EA9-5726-0F31-83A7-E883755D47C8}"/>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11</a:t>
            </a:fld>
            <a:endParaRPr sz="1400"/>
          </a:p>
        </p:txBody>
      </p:sp>
    </p:spTree>
    <p:extLst>
      <p:ext uri="{BB962C8B-B14F-4D97-AF65-F5344CB8AC3E}">
        <p14:creationId xmlns:p14="http://schemas.microsoft.com/office/powerpoint/2010/main" val="28443092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20F37547-FA95-F20A-6B86-1FEEC534FF9C}"/>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F0C59C13-CDD7-1C3D-E528-25898B3BC886}"/>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43E433A7-E373-9A1A-7CF7-D69D3816BAF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FF0DDDE7-4FB3-B64B-8EB1-20F3B402C8FB}"/>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12</a:t>
            </a:fld>
            <a:endParaRPr sz="1400"/>
          </a:p>
        </p:txBody>
      </p:sp>
    </p:spTree>
    <p:extLst>
      <p:ext uri="{BB962C8B-B14F-4D97-AF65-F5344CB8AC3E}">
        <p14:creationId xmlns:p14="http://schemas.microsoft.com/office/powerpoint/2010/main" val="31631248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B203EAAC-468F-8436-6246-94C5DCD17DB7}"/>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410A9CCB-97D1-D5F6-086E-3049B414AB99}"/>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31725792-A6F9-5868-243C-19341650172F}"/>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BC42E4B4-7847-FFC6-0F40-DF1026BDBA48}"/>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13</a:t>
            </a:fld>
            <a:endParaRPr sz="1400"/>
          </a:p>
        </p:txBody>
      </p:sp>
    </p:spTree>
    <p:extLst>
      <p:ext uri="{BB962C8B-B14F-4D97-AF65-F5344CB8AC3E}">
        <p14:creationId xmlns:p14="http://schemas.microsoft.com/office/powerpoint/2010/main" val="33566268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DED7844E-52E6-7A2C-193A-82915F35726A}"/>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9B782EF6-4947-4D9F-DC46-D5D90CB76054}"/>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DF21CB94-F2B9-D83A-FBB7-7E06CBEE1EAF}"/>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FA0A609E-33DD-E3F2-2748-8DF30A2C2248}"/>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14</a:t>
            </a:fld>
            <a:endParaRPr sz="1400"/>
          </a:p>
        </p:txBody>
      </p:sp>
    </p:spTree>
    <p:extLst>
      <p:ext uri="{BB962C8B-B14F-4D97-AF65-F5344CB8AC3E}">
        <p14:creationId xmlns:p14="http://schemas.microsoft.com/office/powerpoint/2010/main" val="22497547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FC37EF98-7AEE-DAD3-9F1E-4DE24E144A19}"/>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96F3D7FB-9693-16D8-DA2A-3004CF15642C}"/>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78ABB2EB-CC16-007A-94C0-83400C33D33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5C8B90E6-7D05-2CC2-BE5A-72D125AC6AF4}"/>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15</a:t>
            </a:fld>
            <a:endParaRPr sz="1400"/>
          </a:p>
        </p:txBody>
      </p:sp>
    </p:spTree>
    <p:extLst>
      <p:ext uri="{BB962C8B-B14F-4D97-AF65-F5344CB8AC3E}">
        <p14:creationId xmlns:p14="http://schemas.microsoft.com/office/powerpoint/2010/main" val="27491054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ga76ea501d8_1_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0" name="Google Shape;320;ga76ea501d8_1_24:notes"/>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a:p>
        </p:txBody>
      </p:sp>
      <p:sp>
        <p:nvSpPr>
          <p:cNvPr id="321" name="Google Shape;321;ga76ea501d8_1_24:notes"/>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16</a:t>
            </a:fld>
            <a:endParaRPr sz="14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a76ea501d8_1_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0" name="Google Shape;150;ga76ea501d8_1_17:notes"/>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1" name="Google Shape;151;ga76ea501d8_1_17:notes"/>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2</a:t>
            </a:fld>
            <a:endParaRPr sz="14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72ef66aba0_0_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3</a:t>
            </a:fld>
            <a:endParaRPr sz="14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009466EC-4908-9B4B-0AA9-23225BBB91ED}"/>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CF2264C1-E0CE-ACE8-F7A5-237A551FEEDB}"/>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FA6E5302-AF9E-70F8-3F6F-A14A78C17F2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03F70023-FF3E-E944-C575-CCD9C0E3D943}"/>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4</a:t>
            </a:fld>
            <a:endParaRPr sz="1400"/>
          </a:p>
        </p:txBody>
      </p:sp>
    </p:spTree>
    <p:extLst>
      <p:ext uri="{BB962C8B-B14F-4D97-AF65-F5344CB8AC3E}">
        <p14:creationId xmlns:p14="http://schemas.microsoft.com/office/powerpoint/2010/main" val="2663400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B934AF3A-66F6-E72A-7D30-EBF9EF6294F5}"/>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3C19F7FA-5981-DEA9-547C-C88893B57A9B}"/>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A87AF8B2-5467-5375-E958-F90D0277DC7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F8194900-325F-B545-7619-4AAD593C9733}"/>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5</a:t>
            </a:fld>
            <a:endParaRPr sz="1400"/>
          </a:p>
        </p:txBody>
      </p:sp>
    </p:spTree>
    <p:extLst>
      <p:ext uri="{BB962C8B-B14F-4D97-AF65-F5344CB8AC3E}">
        <p14:creationId xmlns:p14="http://schemas.microsoft.com/office/powerpoint/2010/main" val="1651251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6D6A1456-368E-8438-A075-E243478BE5AA}"/>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8DFFB0F0-F678-1CE5-52ED-F3338CCE282F}"/>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166708CA-F5A4-6A4D-9929-324C1A82BCD6}"/>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1D5C6442-E212-8E29-8548-ECD23A212F3C}"/>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6</a:t>
            </a:fld>
            <a:endParaRPr sz="1400"/>
          </a:p>
        </p:txBody>
      </p:sp>
    </p:spTree>
    <p:extLst>
      <p:ext uri="{BB962C8B-B14F-4D97-AF65-F5344CB8AC3E}">
        <p14:creationId xmlns:p14="http://schemas.microsoft.com/office/powerpoint/2010/main" val="454213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1B2F03C6-995D-FBDA-3202-7725B7D1A4F2}"/>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CA832922-163C-9D5B-ACC0-9D7316F8CAB2}"/>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ECA57153-04F5-79BF-52CF-BAA7827E5CCC}"/>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02023F3F-46E4-FF73-B60A-FE2121EC32A9}"/>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7</a:t>
            </a:fld>
            <a:endParaRPr sz="1400"/>
          </a:p>
        </p:txBody>
      </p:sp>
    </p:spTree>
    <p:extLst>
      <p:ext uri="{BB962C8B-B14F-4D97-AF65-F5344CB8AC3E}">
        <p14:creationId xmlns:p14="http://schemas.microsoft.com/office/powerpoint/2010/main" val="186479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A4B650E5-6B06-1D0E-66AF-3A12AB6F419A}"/>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39FF9487-32FA-5A10-DEBA-15E99CEF3F9E}"/>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8EAB4A93-CEA1-870B-7000-D8EACFCC224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80813E6C-A4DA-9BDC-D4F2-D426A1E2F010}"/>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8</a:t>
            </a:fld>
            <a:endParaRPr sz="1400"/>
          </a:p>
        </p:txBody>
      </p:sp>
    </p:spTree>
    <p:extLst>
      <p:ext uri="{BB962C8B-B14F-4D97-AF65-F5344CB8AC3E}">
        <p14:creationId xmlns:p14="http://schemas.microsoft.com/office/powerpoint/2010/main" val="1157421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a:extLst>
            <a:ext uri="{FF2B5EF4-FFF2-40B4-BE49-F238E27FC236}">
              <a16:creationId xmlns:a16="http://schemas.microsoft.com/office/drawing/2014/main" id="{16FEA527-CAF4-C00A-F861-DE871B07F022}"/>
            </a:ext>
          </a:extLst>
        </p:cNvPr>
        <p:cNvGrpSpPr/>
        <p:nvPr/>
      </p:nvGrpSpPr>
      <p:grpSpPr>
        <a:xfrm>
          <a:off x="0" y="0"/>
          <a:ext cx="0" cy="0"/>
          <a:chOff x="0" y="0"/>
          <a:chExt cx="0" cy="0"/>
        </a:xfrm>
      </p:grpSpPr>
      <p:sp>
        <p:nvSpPr>
          <p:cNvPr id="157" name="Google Shape;157;g72ef66aba0_0_8:notes">
            <a:extLst>
              <a:ext uri="{FF2B5EF4-FFF2-40B4-BE49-F238E27FC236}">
                <a16:creationId xmlns:a16="http://schemas.microsoft.com/office/drawing/2014/main" id="{DA6C163E-416A-F907-6535-8F01DA779DF6}"/>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g72ef66aba0_0_8:notes">
            <a:extLst>
              <a:ext uri="{FF2B5EF4-FFF2-40B4-BE49-F238E27FC236}">
                <a16:creationId xmlns:a16="http://schemas.microsoft.com/office/drawing/2014/main" id="{BBF67C4A-F8B2-DA7A-AA68-321F4CF761BF}"/>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89600" tIns="44800" rIns="89600" bIns="44800" anchor="t" anchorCtr="0">
            <a:noAutofit/>
          </a:bodyPr>
          <a:lstStyle/>
          <a:p>
            <a:pPr marL="0" lvl="0" indent="0" algn="l" rtl="0">
              <a:spcBef>
                <a:spcPts val="0"/>
              </a:spcBef>
              <a:spcAft>
                <a:spcPts val="0"/>
              </a:spcAft>
              <a:buNone/>
            </a:pPr>
            <a:endParaRPr sz="1400" dirty="0"/>
          </a:p>
        </p:txBody>
      </p:sp>
      <p:sp>
        <p:nvSpPr>
          <p:cNvPr id="159" name="Google Shape;159;g72ef66aba0_0_8:notes">
            <a:extLst>
              <a:ext uri="{FF2B5EF4-FFF2-40B4-BE49-F238E27FC236}">
                <a16:creationId xmlns:a16="http://schemas.microsoft.com/office/drawing/2014/main" id="{EAD2638C-E588-9417-03C8-B7FC62D0F189}"/>
              </a:ext>
            </a:extLst>
          </p:cNvPr>
          <p:cNvSpPr txBox="1">
            <a:spLocks noGrp="1"/>
          </p:cNvSpPr>
          <p:nvPr>
            <p:ph type="sldNum" idx="12"/>
          </p:nvPr>
        </p:nvSpPr>
        <p:spPr>
          <a:xfrm>
            <a:off x="3884613" y="8685214"/>
            <a:ext cx="2971800" cy="457200"/>
          </a:xfrm>
          <a:prstGeom prst="rect">
            <a:avLst/>
          </a:prstGeom>
          <a:noFill/>
          <a:ln>
            <a:noFill/>
          </a:ln>
        </p:spPr>
        <p:txBody>
          <a:bodyPr spcFirstLastPara="1" wrap="square" lIns="89600" tIns="44800" rIns="89600" bIns="44800" anchor="b" anchorCtr="0">
            <a:noAutofit/>
          </a:bodyPr>
          <a:lstStyle/>
          <a:p>
            <a:pPr marL="0" lvl="0" indent="0" algn="r" rtl="0">
              <a:spcBef>
                <a:spcPts val="0"/>
              </a:spcBef>
              <a:spcAft>
                <a:spcPts val="0"/>
              </a:spcAft>
              <a:buNone/>
            </a:pPr>
            <a:fld id="{00000000-1234-1234-1234-123412341234}" type="slidenum">
              <a:rPr lang="en" sz="1400"/>
              <a:t>9</a:t>
            </a:fld>
            <a:endParaRPr sz="1400"/>
          </a:p>
        </p:txBody>
      </p:sp>
    </p:spTree>
    <p:extLst>
      <p:ext uri="{BB962C8B-B14F-4D97-AF65-F5344CB8AC3E}">
        <p14:creationId xmlns:p14="http://schemas.microsoft.com/office/powerpoint/2010/main" val="1993794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779463" y="1995488"/>
            <a:ext cx="7678800" cy="53340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sz="29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8" name="Google Shape;58;p14"/>
          <p:cNvSpPr txBox="1">
            <a:spLocks noGrp="1"/>
          </p:cNvSpPr>
          <p:nvPr>
            <p:ph type="subTitle" idx="1"/>
          </p:nvPr>
        </p:nvSpPr>
        <p:spPr>
          <a:xfrm>
            <a:off x="4021138" y="2860675"/>
            <a:ext cx="4437000" cy="3114600"/>
          </a:xfrm>
          <a:prstGeom prst="rect">
            <a:avLst/>
          </a:prstGeom>
          <a:noFill/>
          <a:ln>
            <a:noFill/>
          </a:ln>
        </p:spPr>
        <p:txBody>
          <a:bodyPr spcFirstLastPara="1" wrap="square" lIns="91425" tIns="45700" rIns="91425" bIns="45700" anchor="t" anchorCtr="0">
            <a:noAutofit/>
          </a:bodyPr>
          <a:lstStyle>
            <a:lvl1pPr lvl="0" algn="l">
              <a:lnSpc>
                <a:spcPct val="110000"/>
              </a:lnSpc>
              <a:spcBef>
                <a:spcPts val="320"/>
              </a:spcBef>
              <a:spcAft>
                <a:spcPts val="0"/>
              </a:spcAft>
              <a:buSzPts val="1440"/>
              <a:buFont typeface="Arial"/>
              <a:buNone/>
              <a:defRPr/>
            </a:lvl1pPr>
            <a:lvl2pPr lvl="1" algn="l">
              <a:lnSpc>
                <a:spcPct val="110000"/>
              </a:lnSpc>
              <a:spcBef>
                <a:spcPts val="360"/>
              </a:spcBef>
              <a:spcAft>
                <a:spcPts val="0"/>
              </a:spcAft>
              <a:buSzPts val="1620"/>
              <a:buChar char="▪"/>
              <a:defRPr/>
            </a:lvl2pPr>
            <a:lvl3pPr lvl="2" algn="l">
              <a:lnSpc>
                <a:spcPct val="110000"/>
              </a:lnSpc>
              <a:spcBef>
                <a:spcPts val="360"/>
              </a:spcBef>
              <a:spcAft>
                <a:spcPts val="0"/>
              </a:spcAft>
              <a:buSzPts val="1980"/>
              <a:buChar char="−"/>
              <a:defRPr/>
            </a:lvl3pPr>
            <a:lvl4pPr lvl="3" algn="l">
              <a:lnSpc>
                <a:spcPct val="110000"/>
              </a:lnSpc>
              <a:spcBef>
                <a:spcPts val="360"/>
              </a:spcBef>
              <a:spcAft>
                <a:spcPts val="0"/>
              </a:spcAft>
              <a:buSzPts val="1350"/>
              <a:buChar char="o"/>
              <a:defRPr/>
            </a:lvl4pPr>
            <a:lvl5pPr lvl="4" algn="l">
              <a:lnSpc>
                <a:spcPct val="110000"/>
              </a:lnSpc>
              <a:spcBef>
                <a:spcPts val="360"/>
              </a:spcBef>
              <a:spcAft>
                <a:spcPts val="0"/>
              </a:spcAft>
              <a:buSzPts val="1530"/>
              <a:buChar char="•"/>
              <a:defRPr/>
            </a:lvl5pPr>
            <a:lvl6pPr lvl="5" algn="l">
              <a:lnSpc>
                <a:spcPct val="110000"/>
              </a:lnSpc>
              <a:spcBef>
                <a:spcPts val="360"/>
              </a:spcBef>
              <a:spcAft>
                <a:spcPts val="0"/>
              </a:spcAft>
              <a:buSzPts val="1530"/>
              <a:buChar char="•"/>
              <a:defRPr/>
            </a:lvl6pPr>
            <a:lvl7pPr lvl="6" algn="l">
              <a:lnSpc>
                <a:spcPct val="110000"/>
              </a:lnSpc>
              <a:spcBef>
                <a:spcPts val="360"/>
              </a:spcBef>
              <a:spcAft>
                <a:spcPts val="0"/>
              </a:spcAft>
              <a:buSzPts val="1530"/>
              <a:buChar char="•"/>
              <a:defRPr/>
            </a:lvl7pPr>
            <a:lvl8pPr lvl="7" algn="l">
              <a:lnSpc>
                <a:spcPct val="110000"/>
              </a:lnSpc>
              <a:spcBef>
                <a:spcPts val="360"/>
              </a:spcBef>
              <a:spcAft>
                <a:spcPts val="0"/>
              </a:spcAft>
              <a:buSzPts val="1530"/>
              <a:buChar char="•"/>
              <a:defRPr/>
            </a:lvl8pPr>
            <a:lvl9pPr lvl="8" algn="l">
              <a:lnSpc>
                <a:spcPct val="110000"/>
              </a:lnSpc>
              <a:spcBef>
                <a:spcPts val="360"/>
              </a:spcBef>
              <a:spcAft>
                <a:spcPts val="0"/>
              </a:spcAft>
              <a:buSzPts val="153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2"/>
        <p:cNvGrpSpPr/>
        <p:nvPr/>
      </p:nvGrpSpPr>
      <p:grpSpPr>
        <a:xfrm>
          <a:off x="0" y="0"/>
          <a:ext cx="0" cy="0"/>
          <a:chOff x="0" y="0"/>
          <a:chExt cx="0" cy="0"/>
        </a:xfrm>
      </p:grpSpPr>
      <p:sp>
        <p:nvSpPr>
          <p:cNvPr id="63" name="Google Shape;63;p16"/>
          <p:cNvSpPr txBox="1">
            <a:spLocks noGrp="1"/>
          </p:cNvSpPr>
          <p:nvPr>
            <p:ph type="title"/>
          </p:nvPr>
        </p:nvSpPr>
        <p:spPr>
          <a:xfrm>
            <a:off x="722313" y="4406900"/>
            <a:ext cx="7772400" cy="13620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4" name="Google Shape;64;p16"/>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Autofit/>
          </a:bodyPr>
          <a:lstStyle>
            <a:lvl1pPr marL="457200" lvl="0" indent="-228600" algn="l">
              <a:lnSpc>
                <a:spcPct val="110000"/>
              </a:lnSpc>
              <a:spcBef>
                <a:spcPts val="400"/>
              </a:spcBef>
              <a:spcAft>
                <a:spcPts val="0"/>
              </a:spcAft>
              <a:buSzPts val="1800"/>
              <a:buFont typeface="Arial"/>
              <a:buNone/>
              <a:defRPr sz="2000"/>
            </a:lvl1pPr>
            <a:lvl2pPr marL="914400" lvl="1" indent="-228600" algn="l">
              <a:lnSpc>
                <a:spcPct val="110000"/>
              </a:lnSpc>
              <a:spcBef>
                <a:spcPts val="360"/>
              </a:spcBef>
              <a:spcAft>
                <a:spcPts val="0"/>
              </a:spcAft>
              <a:buSzPts val="1620"/>
              <a:buNone/>
              <a:defRPr sz="1800"/>
            </a:lvl2pPr>
            <a:lvl3pPr marL="1371600" lvl="2" indent="-228600" algn="l">
              <a:lnSpc>
                <a:spcPct val="110000"/>
              </a:lnSpc>
              <a:spcBef>
                <a:spcPts val="320"/>
              </a:spcBef>
              <a:spcAft>
                <a:spcPts val="0"/>
              </a:spcAft>
              <a:buSzPts val="1760"/>
              <a:buNone/>
              <a:defRPr sz="1600"/>
            </a:lvl3pPr>
            <a:lvl4pPr marL="1828800" lvl="3" indent="-228600" algn="l">
              <a:lnSpc>
                <a:spcPct val="110000"/>
              </a:lnSpc>
              <a:spcBef>
                <a:spcPts val="280"/>
              </a:spcBef>
              <a:spcAft>
                <a:spcPts val="0"/>
              </a:spcAft>
              <a:buSzPts val="1050"/>
              <a:buFont typeface="Arial"/>
              <a:buNone/>
              <a:defRPr sz="1400"/>
            </a:lvl4pPr>
            <a:lvl5pPr marL="2286000" lvl="4" indent="-228600" algn="l">
              <a:lnSpc>
                <a:spcPct val="110000"/>
              </a:lnSpc>
              <a:spcBef>
                <a:spcPts val="280"/>
              </a:spcBef>
              <a:spcAft>
                <a:spcPts val="0"/>
              </a:spcAft>
              <a:buSzPts val="1190"/>
              <a:buFont typeface="Arial"/>
              <a:buNone/>
              <a:defRPr sz="1400"/>
            </a:lvl5pPr>
            <a:lvl6pPr marL="2743200" lvl="5" indent="-228600" algn="l">
              <a:lnSpc>
                <a:spcPct val="110000"/>
              </a:lnSpc>
              <a:spcBef>
                <a:spcPts val="280"/>
              </a:spcBef>
              <a:spcAft>
                <a:spcPts val="0"/>
              </a:spcAft>
              <a:buSzPts val="1190"/>
              <a:buFont typeface="Arial"/>
              <a:buNone/>
              <a:defRPr sz="1400"/>
            </a:lvl6pPr>
            <a:lvl7pPr marL="3200400" lvl="6" indent="-228600" algn="l">
              <a:lnSpc>
                <a:spcPct val="110000"/>
              </a:lnSpc>
              <a:spcBef>
                <a:spcPts val="280"/>
              </a:spcBef>
              <a:spcAft>
                <a:spcPts val="0"/>
              </a:spcAft>
              <a:buSzPts val="1190"/>
              <a:buFont typeface="Arial"/>
              <a:buNone/>
              <a:defRPr sz="1400"/>
            </a:lvl7pPr>
            <a:lvl8pPr marL="3657600" lvl="7" indent="-228600" algn="l">
              <a:lnSpc>
                <a:spcPct val="110000"/>
              </a:lnSpc>
              <a:spcBef>
                <a:spcPts val="280"/>
              </a:spcBef>
              <a:spcAft>
                <a:spcPts val="0"/>
              </a:spcAft>
              <a:buSzPts val="1190"/>
              <a:buFont typeface="Arial"/>
              <a:buNone/>
              <a:defRPr sz="1400"/>
            </a:lvl8pPr>
            <a:lvl9pPr marL="4114800" lvl="8" indent="-228600" algn="l">
              <a:lnSpc>
                <a:spcPct val="110000"/>
              </a:lnSpc>
              <a:spcBef>
                <a:spcPts val="280"/>
              </a:spcBef>
              <a:spcAft>
                <a:spcPts val="0"/>
              </a:spcAft>
              <a:buSzPts val="1190"/>
              <a:buFont typeface="Arial"/>
              <a:buNone/>
              <a:defRPr sz="14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98425" y="176213"/>
            <a:ext cx="7216800" cy="4731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7" name="Google Shape;67;p17"/>
          <p:cNvSpPr txBox="1">
            <a:spLocks noGrp="1"/>
          </p:cNvSpPr>
          <p:nvPr>
            <p:ph type="body" idx="1"/>
          </p:nvPr>
        </p:nvSpPr>
        <p:spPr>
          <a:xfrm>
            <a:off x="379413" y="1411288"/>
            <a:ext cx="4178400" cy="5079900"/>
          </a:xfrm>
          <a:prstGeom prst="rect">
            <a:avLst/>
          </a:prstGeom>
          <a:noFill/>
          <a:ln>
            <a:noFill/>
          </a:ln>
        </p:spPr>
        <p:txBody>
          <a:bodyPr spcFirstLastPara="1" wrap="square" lIns="91425" tIns="45700" rIns="91425" bIns="45700" anchor="t" anchorCtr="0">
            <a:noAutofit/>
          </a:bodyPr>
          <a:lstStyle>
            <a:lvl1pPr marL="457200" lvl="0" indent="-388620" algn="l">
              <a:lnSpc>
                <a:spcPct val="110000"/>
              </a:lnSpc>
              <a:spcBef>
                <a:spcPts val="560"/>
              </a:spcBef>
              <a:spcAft>
                <a:spcPts val="0"/>
              </a:spcAft>
              <a:buSzPts val="2520"/>
              <a:buFont typeface="Arial"/>
              <a:buChar char="•"/>
              <a:defRPr sz="2800"/>
            </a:lvl1pPr>
            <a:lvl2pPr marL="914400" lvl="1" indent="-365760" algn="l">
              <a:lnSpc>
                <a:spcPct val="110000"/>
              </a:lnSpc>
              <a:spcBef>
                <a:spcPts val="480"/>
              </a:spcBef>
              <a:spcAft>
                <a:spcPts val="0"/>
              </a:spcAft>
              <a:buSzPts val="2160"/>
              <a:buChar char="▪"/>
              <a:defRPr sz="2400"/>
            </a:lvl2pPr>
            <a:lvl3pPr marL="1371600" lvl="2" indent="-368300" algn="l">
              <a:lnSpc>
                <a:spcPct val="110000"/>
              </a:lnSpc>
              <a:spcBef>
                <a:spcPts val="400"/>
              </a:spcBef>
              <a:spcAft>
                <a:spcPts val="0"/>
              </a:spcAft>
              <a:buSzPts val="2200"/>
              <a:buChar char="−"/>
              <a:defRPr sz="2000"/>
            </a:lvl3pPr>
            <a:lvl4pPr marL="1828800" lvl="3" indent="-314325" algn="l">
              <a:lnSpc>
                <a:spcPct val="110000"/>
              </a:lnSpc>
              <a:spcBef>
                <a:spcPts val="360"/>
              </a:spcBef>
              <a:spcAft>
                <a:spcPts val="0"/>
              </a:spcAft>
              <a:buSzPts val="1350"/>
              <a:buFont typeface="Arial"/>
              <a:buChar char="o"/>
              <a:defRPr sz="1800"/>
            </a:lvl4pPr>
            <a:lvl5pPr marL="2286000" lvl="4" indent="-325754" algn="l">
              <a:lnSpc>
                <a:spcPct val="110000"/>
              </a:lnSpc>
              <a:spcBef>
                <a:spcPts val="360"/>
              </a:spcBef>
              <a:spcAft>
                <a:spcPts val="0"/>
              </a:spcAft>
              <a:buSzPts val="1530"/>
              <a:buFont typeface="Arial"/>
              <a:buChar char="•"/>
              <a:defRPr sz="1800"/>
            </a:lvl5pPr>
            <a:lvl6pPr marL="2743200" lvl="5" indent="-325754" algn="l">
              <a:lnSpc>
                <a:spcPct val="110000"/>
              </a:lnSpc>
              <a:spcBef>
                <a:spcPts val="360"/>
              </a:spcBef>
              <a:spcAft>
                <a:spcPts val="0"/>
              </a:spcAft>
              <a:buSzPts val="1530"/>
              <a:buFont typeface="Arial"/>
              <a:buChar char="•"/>
              <a:defRPr sz="1800"/>
            </a:lvl6pPr>
            <a:lvl7pPr marL="3200400" lvl="6" indent="-325754" algn="l">
              <a:lnSpc>
                <a:spcPct val="110000"/>
              </a:lnSpc>
              <a:spcBef>
                <a:spcPts val="360"/>
              </a:spcBef>
              <a:spcAft>
                <a:spcPts val="0"/>
              </a:spcAft>
              <a:buSzPts val="1530"/>
              <a:buFont typeface="Arial"/>
              <a:buChar char="•"/>
              <a:defRPr sz="1800"/>
            </a:lvl7pPr>
            <a:lvl8pPr marL="3657600" lvl="7" indent="-325754" algn="l">
              <a:lnSpc>
                <a:spcPct val="110000"/>
              </a:lnSpc>
              <a:spcBef>
                <a:spcPts val="360"/>
              </a:spcBef>
              <a:spcAft>
                <a:spcPts val="0"/>
              </a:spcAft>
              <a:buSzPts val="1530"/>
              <a:buFont typeface="Arial"/>
              <a:buChar char="•"/>
              <a:defRPr sz="1800"/>
            </a:lvl8pPr>
            <a:lvl9pPr marL="4114800" lvl="8" indent="-325754" algn="l">
              <a:lnSpc>
                <a:spcPct val="110000"/>
              </a:lnSpc>
              <a:spcBef>
                <a:spcPts val="360"/>
              </a:spcBef>
              <a:spcAft>
                <a:spcPts val="0"/>
              </a:spcAft>
              <a:buSzPts val="1530"/>
              <a:buFont typeface="Arial"/>
              <a:buChar char="•"/>
              <a:defRPr sz="1800"/>
            </a:lvl9pPr>
          </a:lstStyle>
          <a:p>
            <a:endParaRPr/>
          </a:p>
        </p:txBody>
      </p:sp>
      <p:sp>
        <p:nvSpPr>
          <p:cNvPr id="68" name="Google Shape;68;p17"/>
          <p:cNvSpPr txBox="1">
            <a:spLocks noGrp="1"/>
          </p:cNvSpPr>
          <p:nvPr>
            <p:ph type="body" idx="2"/>
          </p:nvPr>
        </p:nvSpPr>
        <p:spPr>
          <a:xfrm>
            <a:off x="4710113" y="1411288"/>
            <a:ext cx="4179900" cy="5079900"/>
          </a:xfrm>
          <a:prstGeom prst="rect">
            <a:avLst/>
          </a:prstGeom>
          <a:noFill/>
          <a:ln>
            <a:noFill/>
          </a:ln>
        </p:spPr>
        <p:txBody>
          <a:bodyPr spcFirstLastPara="1" wrap="square" lIns="91425" tIns="45700" rIns="91425" bIns="45700" anchor="t" anchorCtr="0">
            <a:noAutofit/>
          </a:bodyPr>
          <a:lstStyle>
            <a:lvl1pPr marL="457200" lvl="0" indent="-388620" algn="l">
              <a:lnSpc>
                <a:spcPct val="110000"/>
              </a:lnSpc>
              <a:spcBef>
                <a:spcPts val="560"/>
              </a:spcBef>
              <a:spcAft>
                <a:spcPts val="0"/>
              </a:spcAft>
              <a:buSzPts val="2520"/>
              <a:buFont typeface="Arial"/>
              <a:buChar char="•"/>
              <a:defRPr sz="2800"/>
            </a:lvl1pPr>
            <a:lvl2pPr marL="914400" lvl="1" indent="-365760" algn="l">
              <a:lnSpc>
                <a:spcPct val="110000"/>
              </a:lnSpc>
              <a:spcBef>
                <a:spcPts val="480"/>
              </a:spcBef>
              <a:spcAft>
                <a:spcPts val="0"/>
              </a:spcAft>
              <a:buSzPts val="2160"/>
              <a:buChar char="▪"/>
              <a:defRPr sz="2400"/>
            </a:lvl2pPr>
            <a:lvl3pPr marL="1371600" lvl="2" indent="-368300" algn="l">
              <a:lnSpc>
                <a:spcPct val="110000"/>
              </a:lnSpc>
              <a:spcBef>
                <a:spcPts val="400"/>
              </a:spcBef>
              <a:spcAft>
                <a:spcPts val="0"/>
              </a:spcAft>
              <a:buSzPts val="2200"/>
              <a:buChar char="−"/>
              <a:defRPr sz="2000"/>
            </a:lvl3pPr>
            <a:lvl4pPr marL="1828800" lvl="3" indent="-314325" algn="l">
              <a:lnSpc>
                <a:spcPct val="110000"/>
              </a:lnSpc>
              <a:spcBef>
                <a:spcPts val="360"/>
              </a:spcBef>
              <a:spcAft>
                <a:spcPts val="0"/>
              </a:spcAft>
              <a:buSzPts val="1350"/>
              <a:buFont typeface="Arial"/>
              <a:buChar char="o"/>
              <a:defRPr sz="1800"/>
            </a:lvl4pPr>
            <a:lvl5pPr marL="2286000" lvl="4" indent="-325754" algn="l">
              <a:lnSpc>
                <a:spcPct val="110000"/>
              </a:lnSpc>
              <a:spcBef>
                <a:spcPts val="360"/>
              </a:spcBef>
              <a:spcAft>
                <a:spcPts val="0"/>
              </a:spcAft>
              <a:buSzPts val="1530"/>
              <a:buFont typeface="Arial"/>
              <a:buChar char="•"/>
              <a:defRPr sz="1800"/>
            </a:lvl5pPr>
            <a:lvl6pPr marL="2743200" lvl="5" indent="-325754" algn="l">
              <a:lnSpc>
                <a:spcPct val="110000"/>
              </a:lnSpc>
              <a:spcBef>
                <a:spcPts val="360"/>
              </a:spcBef>
              <a:spcAft>
                <a:spcPts val="0"/>
              </a:spcAft>
              <a:buSzPts val="1530"/>
              <a:buFont typeface="Arial"/>
              <a:buChar char="•"/>
              <a:defRPr sz="1800"/>
            </a:lvl6pPr>
            <a:lvl7pPr marL="3200400" lvl="6" indent="-325754" algn="l">
              <a:lnSpc>
                <a:spcPct val="110000"/>
              </a:lnSpc>
              <a:spcBef>
                <a:spcPts val="360"/>
              </a:spcBef>
              <a:spcAft>
                <a:spcPts val="0"/>
              </a:spcAft>
              <a:buSzPts val="1530"/>
              <a:buFont typeface="Arial"/>
              <a:buChar char="•"/>
              <a:defRPr sz="1800"/>
            </a:lvl7pPr>
            <a:lvl8pPr marL="3657600" lvl="7" indent="-325754" algn="l">
              <a:lnSpc>
                <a:spcPct val="110000"/>
              </a:lnSpc>
              <a:spcBef>
                <a:spcPts val="360"/>
              </a:spcBef>
              <a:spcAft>
                <a:spcPts val="0"/>
              </a:spcAft>
              <a:buSzPts val="1530"/>
              <a:buFont typeface="Arial"/>
              <a:buChar char="•"/>
              <a:defRPr sz="1800"/>
            </a:lvl8pPr>
            <a:lvl9pPr marL="4114800" lvl="8" indent="-325754" algn="l">
              <a:lnSpc>
                <a:spcPct val="110000"/>
              </a:lnSpc>
              <a:spcBef>
                <a:spcPts val="360"/>
              </a:spcBef>
              <a:spcAft>
                <a:spcPts val="0"/>
              </a:spcAft>
              <a:buSzPts val="1530"/>
              <a:buFont typeface="Arial"/>
              <a:buChar char="•"/>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9"/>
        <p:cNvGrpSpPr/>
        <p:nvPr/>
      </p:nvGrpSpPr>
      <p:grpSpPr>
        <a:xfrm>
          <a:off x="0" y="0"/>
          <a:ext cx="0" cy="0"/>
          <a:chOff x="0" y="0"/>
          <a:chExt cx="0" cy="0"/>
        </a:xfrm>
      </p:grpSpPr>
      <p:sp>
        <p:nvSpPr>
          <p:cNvPr id="70" name="Google Shape;70;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1" name="Google Shape;71;p18"/>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Autofit/>
          </a:bodyPr>
          <a:lstStyle>
            <a:lvl1pPr marL="457200" lvl="0" indent="-228600" algn="l">
              <a:lnSpc>
                <a:spcPct val="110000"/>
              </a:lnSpc>
              <a:spcBef>
                <a:spcPts val="480"/>
              </a:spcBef>
              <a:spcAft>
                <a:spcPts val="0"/>
              </a:spcAft>
              <a:buSzPts val="2160"/>
              <a:buFont typeface="Arial"/>
              <a:buNone/>
              <a:defRPr sz="2400" b="1"/>
            </a:lvl1pPr>
            <a:lvl2pPr marL="914400" lvl="1" indent="-228600" algn="l">
              <a:lnSpc>
                <a:spcPct val="110000"/>
              </a:lnSpc>
              <a:spcBef>
                <a:spcPts val="400"/>
              </a:spcBef>
              <a:spcAft>
                <a:spcPts val="0"/>
              </a:spcAft>
              <a:buSzPts val="1800"/>
              <a:buNone/>
              <a:defRPr sz="2000" b="1"/>
            </a:lvl2pPr>
            <a:lvl3pPr marL="1371600" lvl="2" indent="-228600" algn="l">
              <a:lnSpc>
                <a:spcPct val="110000"/>
              </a:lnSpc>
              <a:spcBef>
                <a:spcPts val="360"/>
              </a:spcBef>
              <a:spcAft>
                <a:spcPts val="0"/>
              </a:spcAft>
              <a:buSzPts val="1980"/>
              <a:buNone/>
              <a:defRPr sz="1800" b="1"/>
            </a:lvl3pPr>
            <a:lvl4pPr marL="1828800" lvl="3" indent="-228600" algn="l">
              <a:lnSpc>
                <a:spcPct val="110000"/>
              </a:lnSpc>
              <a:spcBef>
                <a:spcPts val="320"/>
              </a:spcBef>
              <a:spcAft>
                <a:spcPts val="0"/>
              </a:spcAft>
              <a:buSzPts val="1200"/>
              <a:buFont typeface="Arial"/>
              <a:buNone/>
              <a:defRPr sz="1600" b="1"/>
            </a:lvl4pPr>
            <a:lvl5pPr marL="2286000" lvl="4" indent="-228600" algn="l">
              <a:lnSpc>
                <a:spcPct val="110000"/>
              </a:lnSpc>
              <a:spcBef>
                <a:spcPts val="320"/>
              </a:spcBef>
              <a:spcAft>
                <a:spcPts val="0"/>
              </a:spcAft>
              <a:buSzPts val="1360"/>
              <a:buFont typeface="Arial"/>
              <a:buNone/>
              <a:defRPr sz="1600" b="1"/>
            </a:lvl5pPr>
            <a:lvl6pPr marL="2743200" lvl="5" indent="-228600" algn="l">
              <a:lnSpc>
                <a:spcPct val="110000"/>
              </a:lnSpc>
              <a:spcBef>
                <a:spcPts val="320"/>
              </a:spcBef>
              <a:spcAft>
                <a:spcPts val="0"/>
              </a:spcAft>
              <a:buSzPts val="1360"/>
              <a:buFont typeface="Arial"/>
              <a:buNone/>
              <a:defRPr sz="1600" b="1"/>
            </a:lvl6pPr>
            <a:lvl7pPr marL="3200400" lvl="6" indent="-228600" algn="l">
              <a:lnSpc>
                <a:spcPct val="110000"/>
              </a:lnSpc>
              <a:spcBef>
                <a:spcPts val="320"/>
              </a:spcBef>
              <a:spcAft>
                <a:spcPts val="0"/>
              </a:spcAft>
              <a:buSzPts val="1360"/>
              <a:buFont typeface="Arial"/>
              <a:buNone/>
              <a:defRPr sz="1600" b="1"/>
            </a:lvl7pPr>
            <a:lvl8pPr marL="3657600" lvl="7" indent="-228600" algn="l">
              <a:lnSpc>
                <a:spcPct val="110000"/>
              </a:lnSpc>
              <a:spcBef>
                <a:spcPts val="320"/>
              </a:spcBef>
              <a:spcAft>
                <a:spcPts val="0"/>
              </a:spcAft>
              <a:buSzPts val="1360"/>
              <a:buFont typeface="Arial"/>
              <a:buNone/>
              <a:defRPr sz="1600" b="1"/>
            </a:lvl8pPr>
            <a:lvl9pPr marL="4114800" lvl="8" indent="-228600" algn="l">
              <a:lnSpc>
                <a:spcPct val="110000"/>
              </a:lnSpc>
              <a:spcBef>
                <a:spcPts val="320"/>
              </a:spcBef>
              <a:spcAft>
                <a:spcPts val="0"/>
              </a:spcAft>
              <a:buSzPts val="1360"/>
              <a:buFont typeface="Arial"/>
              <a:buNone/>
              <a:defRPr sz="1600" b="1"/>
            </a:lvl9pPr>
          </a:lstStyle>
          <a:p>
            <a:endParaRPr/>
          </a:p>
        </p:txBody>
      </p:sp>
      <p:sp>
        <p:nvSpPr>
          <p:cNvPr id="72" name="Google Shape;72;p18"/>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Autofit/>
          </a:bodyPr>
          <a:lstStyle>
            <a:lvl1pPr marL="457200" lvl="0" indent="-365760" algn="l">
              <a:lnSpc>
                <a:spcPct val="110000"/>
              </a:lnSpc>
              <a:spcBef>
                <a:spcPts val="480"/>
              </a:spcBef>
              <a:spcAft>
                <a:spcPts val="0"/>
              </a:spcAft>
              <a:buSzPts val="2160"/>
              <a:buFont typeface="Arial"/>
              <a:buChar char="•"/>
              <a:defRPr sz="2400"/>
            </a:lvl1pPr>
            <a:lvl2pPr marL="914400" lvl="1" indent="-342900" algn="l">
              <a:lnSpc>
                <a:spcPct val="110000"/>
              </a:lnSpc>
              <a:spcBef>
                <a:spcPts val="400"/>
              </a:spcBef>
              <a:spcAft>
                <a:spcPts val="0"/>
              </a:spcAft>
              <a:buSzPts val="1800"/>
              <a:buChar char="▪"/>
              <a:defRPr sz="2000"/>
            </a:lvl2pPr>
            <a:lvl3pPr marL="1371600" lvl="2" indent="-354330" algn="l">
              <a:lnSpc>
                <a:spcPct val="110000"/>
              </a:lnSpc>
              <a:spcBef>
                <a:spcPts val="360"/>
              </a:spcBef>
              <a:spcAft>
                <a:spcPts val="0"/>
              </a:spcAft>
              <a:buSzPts val="1980"/>
              <a:buChar char="−"/>
              <a:defRPr sz="1800"/>
            </a:lvl3pPr>
            <a:lvl4pPr marL="1828800" lvl="3" indent="-304800" algn="l">
              <a:lnSpc>
                <a:spcPct val="110000"/>
              </a:lnSpc>
              <a:spcBef>
                <a:spcPts val="320"/>
              </a:spcBef>
              <a:spcAft>
                <a:spcPts val="0"/>
              </a:spcAft>
              <a:buSzPts val="1200"/>
              <a:buFont typeface="Arial"/>
              <a:buChar char="o"/>
              <a:defRPr sz="1600"/>
            </a:lvl4pPr>
            <a:lvl5pPr marL="2286000" lvl="4" indent="-314960" algn="l">
              <a:lnSpc>
                <a:spcPct val="110000"/>
              </a:lnSpc>
              <a:spcBef>
                <a:spcPts val="320"/>
              </a:spcBef>
              <a:spcAft>
                <a:spcPts val="0"/>
              </a:spcAft>
              <a:buSzPts val="1360"/>
              <a:buFont typeface="Arial"/>
              <a:buChar char="•"/>
              <a:defRPr sz="1600"/>
            </a:lvl5pPr>
            <a:lvl6pPr marL="2743200" lvl="5" indent="-314960" algn="l">
              <a:lnSpc>
                <a:spcPct val="110000"/>
              </a:lnSpc>
              <a:spcBef>
                <a:spcPts val="320"/>
              </a:spcBef>
              <a:spcAft>
                <a:spcPts val="0"/>
              </a:spcAft>
              <a:buSzPts val="1360"/>
              <a:buFont typeface="Arial"/>
              <a:buChar char="•"/>
              <a:defRPr sz="1600"/>
            </a:lvl6pPr>
            <a:lvl7pPr marL="3200400" lvl="6" indent="-314960" algn="l">
              <a:lnSpc>
                <a:spcPct val="110000"/>
              </a:lnSpc>
              <a:spcBef>
                <a:spcPts val="320"/>
              </a:spcBef>
              <a:spcAft>
                <a:spcPts val="0"/>
              </a:spcAft>
              <a:buSzPts val="1360"/>
              <a:buFont typeface="Arial"/>
              <a:buChar char="•"/>
              <a:defRPr sz="1600"/>
            </a:lvl7pPr>
            <a:lvl8pPr marL="3657600" lvl="7" indent="-314959" algn="l">
              <a:lnSpc>
                <a:spcPct val="110000"/>
              </a:lnSpc>
              <a:spcBef>
                <a:spcPts val="320"/>
              </a:spcBef>
              <a:spcAft>
                <a:spcPts val="0"/>
              </a:spcAft>
              <a:buSzPts val="1360"/>
              <a:buFont typeface="Arial"/>
              <a:buChar char="•"/>
              <a:defRPr sz="1600"/>
            </a:lvl8pPr>
            <a:lvl9pPr marL="4114800" lvl="8" indent="-314959" algn="l">
              <a:lnSpc>
                <a:spcPct val="110000"/>
              </a:lnSpc>
              <a:spcBef>
                <a:spcPts val="320"/>
              </a:spcBef>
              <a:spcAft>
                <a:spcPts val="0"/>
              </a:spcAft>
              <a:buSzPts val="1360"/>
              <a:buFont typeface="Arial"/>
              <a:buChar char="•"/>
              <a:defRPr sz="1600"/>
            </a:lvl9pPr>
          </a:lstStyle>
          <a:p>
            <a:endParaRPr/>
          </a:p>
        </p:txBody>
      </p:sp>
      <p:sp>
        <p:nvSpPr>
          <p:cNvPr id="73" name="Google Shape;73;p18"/>
          <p:cNvSpPr txBox="1">
            <a:spLocks noGrp="1"/>
          </p:cNvSpPr>
          <p:nvPr>
            <p:ph type="body" idx="3"/>
          </p:nvPr>
        </p:nvSpPr>
        <p:spPr>
          <a:xfrm>
            <a:off x="4645025" y="1535113"/>
            <a:ext cx="4041900" cy="639900"/>
          </a:xfrm>
          <a:prstGeom prst="rect">
            <a:avLst/>
          </a:prstGeom>
          <a:noFill/>
          <a:ln>
            <a:noFill/>
          </a:ln>
        </p:spPr>
        <p:txBody>
          <a:bodyPr spcFirstLastPara="1" wrap="square" lIns="91425" tIns="45700" rIns="91425" bIns="45700" anchor="b" anchorCtr="0">
            <a:noAutofit/>
          </a:bodyPr>
          <a:lstStyle>
            <a:lvl1pPr marL="457200" lvl="0" indent="-228600" algn="l">
              <a:lnSpc>
                <a:spcPct val="110000"/>
              </a:lnSpc>
              <a:spcBef>
                <a:spcPts val="480"/>
              </a:spcBef>
              <a:spcAft>
                <a:spcPts val="0"/>
              </a:spcAft>
              <a:buSzPts val="2160"/>
              <a:buFont typeface="Arial"/>
              <a:buNone/>
              <a:defRPr sz="2400" b="1"/>
            </a:lvl1pPr>
            <a:lvl2pPr marL="914400" lvl="1" indent="-228600" algn="l">
              <a:lnSpc>
                <a:spcPct val="110000"/>
              </a:lnSpc>
              <a:spcBef>
                <a:spcPts val="400"/>
              </a:spcBef>
              <a:spcAft>
                <a:spcPts val="0"/>
              </a:spcAft>
              <a:buSzPts val="1800"/>
              <a:buNone/>
              <a:defRPr sz="2000" b="1"/>
            </a:lvl2pPr>
            <a:lvl3pPr marL="1371600" lvl="2" indent="-228600" algn="l">
              <a:lnSpc>
                <a:spcPct val="110000"/>
              </a:lnSpc>
              <a:spcBef>
                <a:spcPts val="360"/>
              </a:spcBef>
              <a:spcAft>
                <a:spcPts val="0"/>
              </a:spcAft>
              <a:buSzPts val="1980"/>
              <a:buNone/>
              <a:defRPr sz="1800" b="1"/>
            </a:lvl3pPr>
            <a:lvl4pPr marL="1828800" lvl="3" indent="-228600" algn="l">
              <a:lnSpc>
                <a:spcPct val="110000"/>
              </a:lnSpc>
              <a:spcBef>
                <a:spcPts val="320"/>
              </a:spcBef>
              <a:spcAft>
                <a:spcPts val="0"/>
              </a:spcAft>
              <a:buSzPts val="1200"/>
              <a:buFont typeface="Arial"/>
              <a:buNone/>
              <a:defRPr sz="1600" b="1"/>
            </a:lvl4pPr>
            <a:lvl5pPr marL="2286000" lvl="4" indent="-228600" algn="l">
              <a:lnSpc>
                <a:spcPct val="110000"/>
              </a:lnSpc>
              <a:spcBef>
                <a:spcPts val="320"/>
              </a:spcBef>
              <a:spcAft>
                <a:spcPts val="0"/>
              </a:spcAft>
              <a:buSzPts val="1360"/>
              <a:buFont typeface="Arial"/>
              <a:buNone/>
              <a:defRPr sz="1600" b="1"/>
            </a:lvl5pPr>
            <a:lvl6pPr marL="2743200" lvl="5" indent="-228600" algn="l">
              <a:lnSpc>
                <a:spcPct val="110000"/>
              </a:lnSpc>
              <a:spcBef>
                <a:spcPts val="320"/>
              </a:spcBef>
              <a:spcAft>
                <a:spcPts val="0"/>
              </a:spcAft>
              <a:buSzPts val="1360"/>
              <a:buFont typeface="Arial"/>
              <a:buNone/>
              <a:defRPr sz="1600" b="1"/>
            </a:lvl6pPr>
            <a:lvl7pPr marL="3200400" lvl="6" indent="-228600" algn="l">
              <a:lnSpc>
                <a:spcPct val="110000"/>
              </a:lnSpc>
              <a:spcBef>
                <a:spcPts val="320"/>
              </a:spcBef>
              <a:spcAft>
                <a:spcPts val="0"/>
              </a:spcAft>
              <a:buSzPts val="1360"/>
              <a:buFont typeface="Arial"/>
              <a:buNone/>
              <a:defRPr sz="1600" b="1"/>
            </a:lvl7pPr>
            <a:lvl8pPr marL="3657600" lvl="7" indent="-228600" algn="l">
              <a:lnSpc>
                <a:spcPct val="110000"/>
              </a:lnSpc>
              <a:spcBef>
                <a:spcPts val="320"/>
              </a:spcBef>
              <a:spcAft>
                <a:spcPts val="0"/>
              </a:spcAft>
              <a:buSzPts val="1360"/>
              <a:buFont typeface="Arial"/>
              <a:buNone/>
              <a:defRPr sz="1600" b="1"/>
            </a:lvl8pPr>
            <a:lvl9pPr marL="4114800" lvl="8" indent="-228600" algn="l">
              <a:lnSpc>
                <a:spcPct val="110000"/>
              </a:lnSpc>
              <a:spcBef>
                <a:spcPts val="320"/>
              </a:spcBef>
              <a:spcAft>
                <a:spcPts val="0"/>
              </a:spcAft>
              <a:buSzPts val="1360"/>
              <a:buFont typeface="Arial"/>
              <a:buNone/>
              <a:defRPr sz="1600" b="1"/>
            </a:lvl9pPr>
          </a:lstStyle>
          <a:p>
            <a:endParaRPr/>
          </a:p>
        </p:txBody>
      </p:sp>
      <p:sp>
        <p:nvSpPr>
          <p:cNvPr id="74" name="Google Shape;74;p18"/>
          <p:cNvSpPr txBox="1">
            <a:spLocks noGrp="1"/>
          </p:cNvSpPr>
          <p:nvPr>
            <p:ph type="body" idx="4"/>
          </p:nvPr>
        </p:nvSpPr>
        <p:spPr>
          <a:xfrm>
            <a:off x="4645025" y="2174875"/>
            <a:ext cx="4041900" cy="3951300"/>
          </a:xfrm>
          <a:prstGeom prst="rect">
            <a:avLst/>
          </a:prstGeom>
          <a:noFill/>
          <a:ln>
            <a:noFill/>
          </a:ln>
        </p:spPr>
        <p:txBody>
          <a:bodyPr spcFirstLastPara="1" wrap="square" lIns="91425" tIns="45700" rIns="91425" bIns="45700" anchor="t" anchorCtr="0">
            <a:noAutofit/>
          </a:bodyPr>
          <a:lstStyle>
            <a:lvl1pPr marL="457200" lvl="0" indent="-365760" algn="l">
              <a:lnSpc>
                <a:spcPct val="110000"/>
              </a:lnSpc>
              <a:spcBef>
                <a:spcPts val="480"/>
              </a:spcBef>
              <a:spcAft>
                <a:spcPts val="0"/>
              </a:spcAft>
              <a:buSzPts val="2160"/>
              <a:buFont typeface="Arial"/>
              <a:buChar char="•"/>
              <a:defRPr sz="2400"/>
            </a:lvl1pPr>
            <a:lvl2pPr marL="914400" lvl="1" indent="-342900" algn="l">
              <a:lnSpc>
                <a:spcPct val="110000"/>
              </a:lnSpc>
              <a:spcBef>
                <a:spcPts val="400"/>
              </a:spcBef>
              <a:spcAft>
                <a:spcPts val="0"/>
              </a:spcAft>
              <a:buSzPts val="1800"/>
              <a:buChar char="▪"/>
              <a:defRPr sz="2000"/>
            </a:lvl2pPr>
            <a:lvl3pPr marL="1371600" lvl="2" indent="-354330" algn="l">
              <a:lnSpc>
                <a:spcPct val="110000"/>
              </a:lnSpc>
              <a:spcBef>
                <a:spcPts val="360"/>
              </a:spcBef>
              <a:spcAft>
                <a:spcPts val="0"/>
              </a:spcAft>
              <a:buSzPts val="1980"/>
              <a:buChar char="−"/>
              <a:defRPr sz="1800"/>
            </a:lvl3pPr>
            <a:lvl4pPr marL="1828800" lvl="3" indent="-304800" algn="l">
              <a:lnSpc>
                <a:spcPct val="110000"/>
              </a:lnSpc>
              <a:spcBef>
                <a:spcPts val="320"/>
              </a:spcBef>
              <a:spcAft>
                <a:spcPts val="0"/>
              </a:spcAft>
              <a:buSzPts val="1200"/>
              <a:buFont typeface="Arial"/>
              <a:buChar char="o"/>
              <a:defRPr sz="1600"/>
            </a:lvl4pPr>
            <a:lvl5pPr marL="2286000" lvl="4" indent="-314960" algn="l">
              <a:lnSpc>
                <a:spcPct val="110000"/>
              </a:lnSpc>
              <a:spcBef>
                <a:spcPts val="320"/>
              </a:spcBef>
              <a:spcAft>
                <a:spcPts val="0"/>
              </a:spcAft>
              <a:buSzPts val="1360"/>
              <a:buFont typeface="Arial"/>
              <a:buChar char="•"/>
              <a:defRPr sz="1600"/>
            </a:lvl5pPr>
            <a:lvl6pPr marL="2743200" lvl="5" indent="-314960" algn="l">
              <a:lnSpc>
                <a:spcPct val="110000"/>
              </a:lnSpc>
              <a:spcBef>
                <a:spcPts val="320"/>
              </a:spcBef>
              <a:spcAft>
                <a:spcPts val="0"/>
              </a:spcAft>
              <a:buSzPts val="1360"/>
              <a:buFont typeface="Arial"/>
              <a:buChar char="•"/>
              <a:defRPr sz="1600"/>
            </a:lvl6pPr>
            <a:lvl7pPr marL="3200400" lvl="6" indent="-314960" algn="l">
              <a:lnSpc>
                <a:spcPct val="110000"/>
              </a:lnSpc>
              <a:spcBef>
                <a:spcPts val="320"/>
              </a:spcBef>
              <a:spcAft>
                <a:spcPts val="0"/>
              </a:spcAft>
              <a:buSzPts val="1360"/>
              <a:buFont typeface="Arial"/>
              <a:buChar char="•"/>
              <a:defRPr sz="1600"/>
            </a:lvl7pPr>
            <a:lvl8pPr marL="3657600" lvl="7" indent="-314959" algn="l">
              <a:lnSpc>
                <a:spcPct val="110000"/>
              </a:lnSpc>
              <a:spcBef>
                <a:spcPts val="320"/>
              </a:spcBef>
              <a:spcAft>
                <a:spcPts val="0"/>
              </a:spcAft>
              <a:buSzPts val="1360"/>
              <a:buFont typeface="Arial"/>
              <a:buChar char="•"/>
              <a:defRPr sz="1600"/>
            </a:lvl8pPr>
            <a:lvl9pPr marL="4114800" lvl="8" indent="-314959" algn="l">
              <a:lnSpc>
                <a:spcPct val="110000"/>
              </a:lnSpc>
              <a:spcBef>
                <a:spcPts val="320"/>
              </a:spcBef>
              <a:spcAft>
                <a:spcPts val="0"/>
              </a:spcAft>
              <a:buSzPts val="1360"/>
              <a:buFont typeface="Arial"/>
              <a:buChar char="•"/>
              <a:defRPr sz="16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98425" y="176213"/>
            <a:ext cx="7216800" cy="4731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7"/>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8"/>
        <p:cNvGrpSpPr/>
        <p:nvPr/>
      </p:nvGrpSpPr>
      <p:grpSpPr>
        <a:xfrm>
          <a:off x="0" y="0"/>
          <a:ext cx="0" cy="0"/>
          <a:chOff x="0" y="0"/>
          <a:chExt cx="0" cy="0"/>
        </a:xfrm>
      </p:grpSpPr>
      <p:sp>
        <p:nvSpPr>
          <p:cNvPr id="79" name="Google Shape;79;p21"/>
          <p:cNvSpPr txBox="1">
            <a:spLocks noGrp="1"/>
          </p:cNvSpPr>
          <p:nvPr>
            <p:ph type="title"/>
          </p:nvPr>
        </p:nvSpPr>
        <p:spPr>
          <a:xfrm>
            <a:off x="457200" y="273050"/>
            <a:ext cx="3008400" cy="11619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0" name="Google Shape;80;p21"/>
          <p:cNvSpPr txBox="1">
            <a:spLocks noGrp="1"/>
          </p:cNvSpPr>
          <p:nvPr>
            <p:ph type="body" idx="1"/>
          </p:nvPr>
        </p:nvSpPr>
        <p:spPr>
          <a:xfrm>
            <a:off x="3575050" y="273050"/>
            <a:ext cx="5111700" cy="5853000"/>
          </a:xfrm>
          <a:prstGeom prst="rect">
            <a:avLst/>
          </a:prstGeom>
          <a:noFill/>
          <a:ln>
            <a:noFill/>
          </a:ln>
        </p:spPr>
        <p:txBody>
          <a:bodyPr spcFirstLastPara="1" wrap="square" lIns="91425" tIns="45700" rIns="91425" bIns="45700" anchor="t" anchorCtr="0">
            <a:noAutofit/>
          </a:bodyPr>
          <a:lstStyle>
            <a:lvl1pPr marL="457200" lvl="0" indent="-411480" algn="l">
              <a:lnSpc>
                <a:spcPct val="110000"/>
              </a:lnSpc>
              <a:spcBef>
                <a:spcPts val="640"/>
              </a:spcBef>
              <a:spcAft>
                <a:spcPts val="0"/>
              </a:spcAft>
              <a:buSzPts val="2880"/>
              <a:buFont typeface="Arial"/>
              <a:buChar char="•"/>
              <a:defRPr sz="3200"/>
            </a:lvl1pPr>
            <a:lvl2pPr marL="914400" lvl="1" indent="-388619" algn="l">
              <a:lnSpc>
                <a:spcPct val="110000"/>
              </a:lnSpc>
              <a:spcBef>
                <a:spcPts val="560"/>
              </a:spcBef>
              <a:spcAft>
                <a:spcPts val="0"/>
              </a:spcAft>
              <a:buSzPts val="2520"/>
              <a:buChar char="▪"/>
              <a:defRPr sz="2800"/>
            </a:lvl2pPr>
            <a:lvl3pPr marL="1371600" lvl="2" indent="-396239" algn="l">
              <a:lnSpc>
                <a:spcPct val="110000"/>
              </a:lnSpc>
              <a:spcBef>
                <a:spcPts val="480"/>
              </a:spcBef>
              <a:spcAft>
                <a:spcPts val="0"/>
              </a:spcAft>
              <a:buSzPts val="2640"/>
              <a:buChar char="−"/>
              <a:defRPr sz="2400"/>
            </a:lvl3pPr>
            <a:lvl4pPr marL="1828800" lvl="3" indent="-323850" algn="l">
              <a:lnSpc>
                <a:spcPct val="110000"/>
              </a:lnSpc>
              <a:spcBef>
                <a:spcPts val="400"/>
              </a:spcBef>
              <a:spcAft>
                <a:spcPts val="0"/>
              </a:spcAft>
              <a:buSzPts val="1500"/>
              <a:buFont typeface="Arial"/>
              <a:buChar char="o"/>
              <a:defRPr sz="2000"/>
            </a:lvl4pPr>
            <a:lvl5pPr marL="2286000" lvl="4" indent="-336550" algn="l">
              <a:lnSpc>
                <a:spcPct val="110000"/>
              </a:lnSpc>
              <a:spcBef>
                <a:spcPts val="400"/>
              </a:spcBef>
              <a:spcAft>
                <a:spcPts val="0"/>
              </a:spcAft>
              <a:buSzPts val="1700"/>
              <a:buFont typeface="Arial"/>
              <a:buChar char="•"/>
              <a:defRPr sz="2000"/>
            </a:lvl5pPr>
            <a:lvl6pPr marL="2743200" lvl="5" indent="-336550" algn="l">
              <a:lnSpc>
                <a:spcPct val="110000"/>
              </a:lnSpc>
              <a:spcBef>
                <a:spcPts val="400"/>
              </a:spcBef>
              <a:spcAft>
                <a:spcPts val="0"/>
              </a:spcAft>
              <a:buSzPts val="1700"/>
              <a:buFont typeface="Arial"/>
              <a:buChar char="•"/>
              <a:defRPr sz="2000"/>
            </a:lvl6pPr>
            <a:lvl7pPr marL="3200400" lvl="6" indent="-336550" algn="l">
              <a:lnSpc>
                <a:spcPct val="110000"/>
              </a:lnSpc>
              <a:spcBef>
                <a:spcPts val="400"/>
              </a:spcBef>
              <a:spcAft>
                <a:spcPts val="0"/>
              </a:spcAft>
              <a:buSzPts val="1700"/>
              <a:buFont typeface="Arial"/>
              <a:buChar char="•"/>
              <a:defRPr sz="2000"/>
            </a:lvl7pPr>
            <a:lvl8pPr marL="3657600" lvl="7" indent="-336550" algn="l">
              <a:lnSpc>
                <a:spcPct val="110000"/>
              </a:lnSpc>
              <a:spcBef>
                <a:spcPts val="400"/>
              </a:spcBef>
              <a:spcAft>
                <a:spcPts val="0"/>
              </a:spcAft>
              <a:buSzPts val="1700"/>
              <a:buFont typeface="Arial"/>
              <a:buChar char="•"/>
              <a:defRPr sz="2000"/>
            </a:lvl8pPr>
            <a:lvl9pPr marL="4114800" lvl="8" indent="-336550" algn="l">
              <a:lnSpc>
                <a:spcPct val="110000"/>
              </a:lnSpc>
              <a:spcBef>
                <a:spcPts val="400"/>
              </a:spcBef>
              <a:spcAft>
                <a:spcPts val="0"/>
              </a:spcAft>
              <a:buSzPts val="1700"/>
              <a:buFont typeface="Arial"/>
              <a:buChar char="•"/>
              <a:defRPr sz="2000"/>
            </a:lvl9pPr>
          </a:lstStyle>
          <a:p>
            <a:endParaRPr/>
          </a:p>
        </p:txBody>
      </p:sp>
      <p:sp>
        <p:nvSpPr>
          <p:cNvPr id="81" name="Google Shape;81;p21"/>
          <p:cNvSpPr txBox="1">
            <a:spLocks noGrp="1"/>
          </p:cNvSpPr>
          <p:nvPr>
            <p:ph type="body" idx="2"/>
          </p:nvPr>
        </p:nvSpPr>
        <p:spPr>
          <a:xfrm>
            <a:off x="457200" y="1435100"/>
            <a:ext cx="3008400" cy="4691100"/>
          </a:xfrm>
          <a:prstGeom prst="rect">
            <a:avLst/>
          </a:prstGeom>
          <a:noFill/>
          <a:ln>
            <a:noFill/>
          </a:ln>
        </p:spPr>
        <p:txBody>
          <a:bodyPr spcFirstLastPara="1" wrap="square" lIns="91425" tIns="45700" rIns="91425" bIns="45700" anchor="t" anchorCtr="0">
            <a:noAutofit/>
          </a:bodyPr>
          <a:lstStyle>
            <a:lvl1pPr marL="457200" lvl="0" indent="-228600" algn="l">
              <a:lnSpc>
                <a:spcPct val="110000"/>
              </a:lnSpc>
              <a:spcBef>
                <a:spcPts val="280"/>
              </a:spcBef>
              <a:spcAft>
                <a:spcPts val="0"/>
              </a:spcAft>
              <a:buSzPts val="1260"/>
              <a:buFont typeface="Arial"/>
              <a:buNone/>
              <a:defRPr sz="1400"/>
            </a:lvl1pPr>
            <a:lvl2pPr marL="914400" lvl="1" indent="-228600" algn="l">
              <a:lnSpc>
                <a:spcPct val="110000"/>
              </a:lnSpc>
              <a:spcBef>
                <a:spcPts val="240"/>
              </a:spcBef>
              <a:spcAft>
                <a:spcPts val="0"/>
              </a:spcAft>
              <a:buSzPts val="1080"/>
              <a:buNone/>
              <a:defRPr sz="1200"/>
            </a:lvl2pPr>
            <a:lvl3pPr marL="1371600" lvl="2" indent="-228600" algn="l">
              <a:lnSpc>
                <a:spcPct val="110000"/>
              </a:lnSpc>
              <a:spcBef>
                <a:spcPts val="200"/>
              </a:spcBef>
              <a:spcAft>
                <a:spcPts val="0"/>
              </a:spcAft>
              <a:buSzPts val="1100"/>
              <a:buNone/>
              <a:defRPr sz="1000"/>
            </a:lvl3pPr>
            <a:lvl4pPr marL="1828800" lvl="3" indent="-228600" algn="l">
              <a:lnSpc>
                <a:spcPct val="110000"/>
              </a:lnSpc>
              <a:spcBef>
                <a:spcPts val="180"/>
              </a:spcBef>
              <a:spcAft>
                <a:spcPts val="0"/>
              </a:spcAft>
              <a:buSzPts val="675"/>
              <a:buFont typeface="Arial"/>
              <a:buNone/>
              <a:defRPr sz="900"/>
            </a:lvl4pPr>
            <a:lvl5pPr marL="2286000" lvl="4" indent="-228600" algn="l">
              <a:lnSpc>
                <a:spcPct val="110000"/>
              </a:lnSpc>
              <a:spcBef>
                <a:spcPts val="180"/>
              </a:spcBef>
              <a:spcAft>
                <a:spcPts val="0"/>
              </a:spcAft>
              <a:buSzPts val="765"/>
              <a:buFont typeface="Arial"/>
              <a:buNone/>
              <a:defRPr sz="900"/>
            </a:lvl5pPr>
            <a:lvl6pPr marL="2743200" lvl="5" indent="-228600" algn="l">
              <a:lnSpc>
                <a:spcPct val="110000"/>
              </a:lnSpc>
              <a:spcBef>
                <a:spcPts val="180"/>
              </a:spcBef>
              <a:spcAft>
                <a:spcPts val="0"/>
              </a:spcAft>
              <a:buSzPts val="765"/>
              <a:buFont typeface="Arial"/>
              <a:buNone/>
              <a:defRPr sz="900"/>
            </a:lvl6pPr>
            <a:lvl7pPr marL="3200400" lvl="6" indent="-228600" algn="l">
              <a:lnSpc>
                <a:spcPct val="110000"/>
              </a:lnSpc>
              <a:spcBef>
                <a:spcPts val="180"/>
              </a:spcBef>
              <a:spcAft>
                <a:spcPts val="0"/>
              </a:spcAft>
              <a:buSzPts val="765"/>
              <a:buFont typeface="Arial"/>
              <a:buNone/>
              <a:defRPr sz="900"/>
            </a:lvl7pPr>
            <a:lvl8pPr marL="3657600" lvl="7" indent="-228600" algn="l">
              <a:lnSpc>
                <a:spcPct val="110000"/>
              </a:lnSpc>
              <a:spcBef>
                <a:spcPts val="180"/>
              </a:spcBef>
              <a:spcAft>
                <a:spcPts val="0"/>
              </a:spcAft>
              <a:buSzPts val="765"/>
              <a:buFont typeface="Arial"/>
              <a:buNone/>
              <a:defRPr sz="900"/>
            </a:lvl8pPr>
            <a:lvl9pPr marL="4114800" lvl="8" indent="-228600" algn="l">
              <a:lnSpc>
                <a:spcPct val="110000"/>
              </a:lnSpc>
              <a:spcBef>
                <a:spcPts val="180"/>
              </a:spcBef>
              <a:spcAft>
                <a:spcPts val="0"/>
              </a:spcAft>
              <a:buSzPts val="765"/>
              <a:buFont typeface="Arial"/>
              <a:buNone/>
              <a:defRPr sz="900"/>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2"/>
        <p:cNvGrpSpPr/>
        <p:nvPr/>
      </p:nvGrpSpPr>
      <p:grpSpPr>
        <a:xfrm>
          <a:off x="0" y="0"/>
          <a:ext cx="0" cy="0"/>
          <a:chOff x="0" y="0"/>
          <a:chExt cx="0" cy="0"/>
        </a:xfrm>
      </p:grpSpPr>
      <p:sp>
        <p:nvSpPr>
          <p:cNvPr id="83" name="Google Shape;83;p22"/>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4" name="Google Shape;84;p22"/>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lnSpc>
                <a:spcPct val="110000"/>
              </a:lnSpc>
              <a:spcBef>
                <a:spcPts val="640"/>
              </a:spcBef>
              <a:spcAft>
                <a:spcPts val="0"/>
              </a:spcAft>
              <a:buClr>
                <a:schemeClr val="dk1"/>
              </a:buClr>
              <a:buSzPts val="2880"/>
              <a:buFont typeface="Arial"/>
              <a:buNone/>
              <a:defRPr sz="3200" b="0" i="0" u="none" strike="noStrike" cap="none">
                <a:solidFill>
                  <a:schemeClr val="dk1"/>
                </a:solidFill>
                <a:latin typeface="Arial"/>
                <a:ea typeface="Arial"/>
                <a:cs typeface="Arial"/>
                <a:sym typeface="Arial"/>
              </a:defRPr>
            </a:lvl1pPr>
            <a:lvl2pPr marR="0" lvl="1" algn="l" rtl="0">
              <a:lnSpc>
                <a:spcPct val="110000"/>
              </a:lnSpc>
              <a:spcBef>
                <a:spcPts val="560"/>
              </a:spcBef>
              <a:spcAft>
                <a:spcPts val="0"/>
              </a:spcAft>
              <a:buClr>
                <a:schemeClr val="dk1"/>
              </a:buClr>
              <a:buSzPts val="2520"/>
              <a:buFont typeface="Noto Sans Symbols"/>
              <a:buNone/>
              <a:defRPr sz="2800" b="0" i="0" u="none" strike="noStrike" cap="none">
                <a:solidFill>
                  <a:schemeClr val="dk1"/>
                </a:solidFill>
                <a:latin typeface="Arial"/>
                <a:ea typeface="Arial"/>
                <a:cs typeface="Arial"/>
                <a:sym typeface="Arial"/>
              </a:defRPr>
            </a:lvl2pPr>
            <a:lvl3pPr marR="0" lvl="2" algn="l" rtl="0">
              <a:lnSpc>
                <a:spcPct val="110000"/>
              </a:lnSpc>
              <a:spcBef>
                <a:spcPts val="480"/>
              </a:spcBef>
              <a:spcAft>
                <a:spcPts val="0"/>
              </a:spcAft>
              <a:buClr>
                <a:schemeClr val="dk1"/>
              </a:buClr>
              <a:buSzPts val="2640"/>
              <a:buFont typeface="Noto Sans Symbols"/>
              <a:buNone/>
              <a:defRPr sz="2400" b="0" i="0" u="none" strike="noStrike" cap="none">
                <a:solidFill>
                  <a:schemeClr val="dk1"/>
                </a:solidFill>
                <a:latin typeface="Arial"/>
                <a:ea typeface="Arial"/>
                <a:cs typeface="Arial"/>
                <a:sym typeface="Arial"/>
              </a:defRPr>
            </a:lvl3pPr>
            <a:lvl4pPr marR="0" lvl="3" algn="l" rtl="0">
              <a:lnSpc>
                <a:spcPct val="110000"/>
              </a:lnSpc>
              <a:spcBef>
                <a:spcPts val="400"/>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4pPr>
            <a:lvl5pPr marR="0" lvl="4" algn="l" rtl="0">
              <a:lnSpc>
                <a:spcPct val="110000"/>
              </a:lnSpc>
              <a:spcBef>
                <a:spcPts val="400"/>
              </a:spcBef>
              <a:spcAft>
                <a:spcPts val="0"/>
              </a:spcAft>
              <a:buClr>
                <a:schemeClr val="dk1"/>
              </a:buClr>
              <a:buSzPts val="1700"/>
              <a:buFont typeface="Arial"/>
              <a:buNone/>
              <a:defRPr sz="2000" b="0" i="0" u="none" strike="noStrike" cap="none">
                <a:solidFill>
                  <a:schemeClr val="dk1"/>
                </a:solidFill>
                <a:latin typeface="Arial"/>
                <a:ea typeface="Arial"/>
                <a:cs typeface="Arial"/>
                <a:sym typeface="Arial"/>
              </a:defRPr>
            </a:lvl5pPr>
            <a:lvl6pPr marR="0" lvl="5" algn="l" rtl="0">
              <a:lnSpc>
                <a:spcPct val="110000"/>
              </a:lnSpc>
              <a:spcBef>
                <a:spcPts val="400"/>
              </a:spcBef>
              <a:spcAft>
                <a:spcPts val="0"/>
              </a:spcAft>
              <a:buClr>
                <a:schemeClr val="dk1"/>
              </a:buClr>
              <a:buSzPts val="1700"/>
              <a:buFont typeface="Arial"/>
              <a:buNone/>
              <a:defRPr sz="2000" b="0" i="0" u="none" strike="noStrike" cap="none">
                <a:solidFill>
                  <a:schemeClr val="dk1"/>
                </a:solidFill>
                <a:latin typeface="Arial"/>
                <a:ea typeface="Arial"/>
                <a:cs typeface="Arial"/>
                <a:sym typeface="Arial"/>
              </a:defRPr>
            </a:lvl6pPr>
            <a:lvl7pPr marR="0" lvl="6" algn="l" rtl="0">
              <a:lnSpc>
                <a:spcPct val="110000"/>
              </a:lnSpc>
              <a:spcBef>
                <a:spcPts val="400"/>
              </a:spcBef>
              <a:spcAft>
                <a:spcPts val="0"/>
              </a:spcAft>
              <a:buClr>
                <a:schemeClr val="dk1"/>
              </a:buClr>
              <a:buSzPts val="1700"/>
              <a:buFont typeface="Arial"/>
              <a:buNone/>
              <a:defRPr sz="2000" b="0" i="0" u="none" strike="noStrike" cap="none">
                <a:solidFill>
                  <a:schemeClr val="dk1"/>
                </a:solidFill>
                <a:latin typeface="Arial"/>
                <a:ea typeface="Arial"/>
                <a:cs typeface="Arial"/>
                <a:sym typeface="Arial"/>
              </a:defRPr>
            </a:lvl7pPr>
            <a:lvl8pPr marR="0" lvl="7" algn="l" rtl="0">
              <a:lnSpc>
                <a:spcPct val="110000"/>
              </a:lnSpc>
              <a:spcBef>
                <a:spcPts val="400"/>
              </a:spcBef>
              <a:spcAft>
                <a:spcPts val="0"/>
              </a:spcAft>
              <a:buClr>
                <a:schemeClr val="dk1"/>
              </a:buClr>
              <a:buSzPts val="1700"/>
              <a:buFont typeface="Arial"/>
              <a:buNone/>
              <a:defRPr sz="2000" b="0" i="0" u="none" strike="noStrike" cap="none">
                <a:solidFill>
                  <a:schemeClr val="dk1"/>
                </a:solidFill>
                <a:latin typeface="Arial"/>
                <a:ea typeface="Arial"/>
                <a:cs typeface="Arial"/>
                <a:sym typeface="Arial"/>
              </a:defRPr>
            </a:lvl8pPr>
            <a:lvl9pPr marR="0" lvl="8" algn="l" rtl="0">
              <a:lnSpc>
                <a:spcPct val="110000"/>
              </a:lnSpc>
              <a:spcBef>
                <a:spcPts val="400"/>
              </a:spcBef>
              <a:spcAft>
                <a:spcPts val="0"/>
              </a:spcAft>
              <a:buClr>
                <a:schemeClr val="dk1"/>
              </a:buClr>
              <a:buSzPts val="1700"/>
              <a:buFont typeface="Arial"/>
              <a:buNone/>
              <a:defRPr sz="2000" b="0" i="0" u="none" strike="noStrike" cap="none">
                <a:solidFill>
                  <a:schemeClr val="dk1"/>
                </a:solidFill>
                <a:latin typeface="Arial"/>
                <a:ea typeface="Arial"/>
                <a:cs typeface="Arial"/>
                <a:sym typeface="Arial"/>
              </a:defRPr>
            </a:lvl9pPr>
          </a:lstStyle>
          <a:p>
            <a:endParaRPr/>
          </a:p>
        </p:txBody>
      </p:sp>
      <p:sp>
        <p:nvSpPr>
          <p:cNvPr id="85" name="Google Shape;85;p22"/>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Autofit/>
          </a:bodyPr>
          <a:lstStyle>
            <a:lvl1pPr marL="457200" lvl="0" indent="-228600" algn="l">
              <a:lnSpc>
                <a:spcPct val="110000"/>
              </a:lnSpc>
              <a:spcBef>
                <a:spcPts val="280"/>
              </a:spcBef>
              <a:spcAft>
                <a:spcPts val="0"/>
              </a:spcAft>
              <a:buSzPts val="1260"/>
              <a:buFont typeface="Arial"/>
              <a:buNone/>
              <a:defRPr sz="1400"/>
            </a:lvl1pPr>
            <a:lvl2pPr marL="914400" lvl="1" indent="-228600" algn="l">
              <a:lnSpc>
                <a:spcPct val="110000"/>
              </a:lnSpc>
              <a:spcBef>
                <a:spcPts val="240"/>
              </a:spcBef>
              <a:spcAft>
                <a:spcPts val="0"/>
              </a:spcAft>
              <a:buSzPts val="1080"/>
              <a:buNone/>
              <a:defRPr sz="1200"/>
            </a:lvl2pPr>
            <a:lvl3pPr marL="1371600" lvl="2" indent="-228600" algn="l">
              <a:lnSpc>
                <a:spcPct val="110000"/>
              </a:lnSpc>
              <a:spcBef>
                <a:spcPts val="200"/>
              </a:spcBef>
              <a:spcAft>
                <a:spcPts val="0"/>
              </a:spcAft>
              <a:buSzPts val="1100"/>
              <a:buNone/>
              <a:defRPr sz="1000"/>
            </a:lvl3pPr>
            <a:lvl4pPr marL="1828800" lvl="3" indent="-228600" algn="l">
              <a:lnSpc>
                <a:spcPct val="110000"/>
              </a:lnSpc>
              <a:spcBef>
                <a:spcPts val="180"/>
              </a:spcBef>
              <a:spcAft>
                <a:spcPts val="0"/>
              </a:spcAft>
              <a:buSzPts val="675"/>
              <a:buFont typeface="Arial"/>
              <a:buNone/>
              <a:defRPr sz="900"/>
            </a:lvl4pPr>
            <a:lvl5pPr marL="2286000" lvl="4" indent="-228600" algn="l">
              <a:lnSpc>
                <a:spcPct val="110000"/>
              </a:lnSpc>
              <a:spcBef>
                <a:spcPts val="180"/>
              </a:spcBef>
              <a:spcAft>
                <a:spcPts val="0"/>
              </a:spcAft>
              <a:buSzPts val="765"/>
              <a:buFont typeface="Arial"/>
              <a:buNone/>
              <a:defRPr sz="900"/>
            </a:lvl5pPr>
            <a:lvl6pPr marL="2743200" lvl="5" indent="-228600" algn="l">
              <a:lnSpc>
                <a:spcPct val="110000"/>
              </a:lnSpc>
              <a:spcBef>
                <a:spcPts val="180"/>
              </a:spcBef>
              <a:spcAft>
                <a:spcPts val="0"/>
              </a:spcAft>
              <a:buSzPts val="765"/>
              <a:buFont typeface="Arial"/>
              <a:buNone/>
              <a:defRPr sz="900"/>
            </a:lvl6pPr>
            <a:lvl7pPr marL="3200400" lvl="6" indent="-228600" algn="l">
              <a:lnSpc>
                <a:spcPct val="110000"/>
              </a:lnSpc>
              <a:spcBef>
                <a:spcPts val="180"/>
              </a:spcBef>
              <a:spcAft>
                <a:spcPts val="0"/>
              </a:spcAft>
              <a:buSzPts val="765"/>
              <a:buFont typeface="Arial"/>
              <a:buNone/>
              <a:defRPr sz="900"/>
            </a:lvl7pPr>
            <a:lvl8pPr marL="3657600" lvl="7" indent="-228600" algn="l">
              <a:lnSpc>
                <a:spcPct val="110000"/>
              </a:lnSpc>
              <a:spcBef>
                <a:spcPts val="180"/>
              </a:spcBef>
              <a:spcAft>
                <a:spcPts val="0"/>
              </a:spcAft>
              <a:buSzPts val="765"/>
              <a:buFont typeface="Arial"/>
              <a:buNone/>
              <a:defRPr sz="900"/>
            </a:lvl8pPr>
            <a:lvl9pPr marL="4114800" lvl="8" indent="-228600" algn="l">
              <a:lnSpc>
                <a:spcPct val="110000"/>
              </a:lnSpc>
              <a:spcBef>
                <a:spcPts val="180"/>
              </a:spcBef>
              <a:spcAft>
                <a:spcPts val="0"/>
              </a:spcAft>
              <a:buSzPts val="765"/>
              <a:buFont typeface="Arial"/>
              <a:buNone/>
              <a:defRPr sz="9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6"/>
        <p:cNvGrpSpPr/>
        <p:nvPr/>
      </p:nvGrpSpPr>
      <p:grpSpPr>
        <a:xfrm>
          <a:off x="0" y="0"/>
          <a:ext cx="0" cy="0"/>
          <a:chOff x="0" y="0"/>
          <a:chExt cx="0" cy="0"/>
        </a:xfrm>
      </p:grpSpPr>
      <p:sp>
        <p:nvSpPr>
          <p:cNvPr id="87" name="Google Shape;87;p23"/>
          <p:cNvSpPr txBox="1">
            <a:spLocks noGrp="1"/>
          </p:cNvSpPr>
          <p:nvPr>
            <p:ph type="title"/>
          </p:nvPr>
        </p:nvSpPr>
        <p:spPr>
          <a:xfrm>
            <a:off x="98425" y="176213"/>
            <a:ext cx="7216800" cy="4731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8" name="Google Shape;88;p23"/>
          <p:cNvSpPr txBox="1">
            <a:spLocks noGrp="1"/>
          </p:cNvSpPr>
          <p:nvPr>
            <p:ph type="body" idx="1"/>
          </p:nvPr>
        </p:nvSpPr>
        <p:spPr>
          <a:xfrm rot="5400000">
            <a:off x="2094700" y="-304112"/>
            <a:ext cx="5079900" cy="8510700"/>
          </a:xfrm>
          <a:prstGeom prst="rect">
            <a:avLst/>
          </a:prstGeom>
          <a:noFill/>
          <a:ln>
            <a:noFill/>
          </a:ln>
        </p:spPr>
        <p:txBody>
          <a:bodyPr spcFirstLastPara="1" wrap="square" lIns="91425" tIns="45700" rIns="91425" bIns="45700" anchor="t" anchorCtr="0">
            <a:noAutofit/>
          </a:bodyPr>
          <a:lstStyle>
            <a:lvl1pPr marL="457200" lvl="0" indent="-331470" algn="l">
              <a:lnSpc>
                <a:spcPct val="110000"/>
              </a:lnSpc>
              <a:spcBef>
                <a:spcPts val="360"/>
              </a:spcBef>
              <a:spcAft>
                <a:spcPts val="0"/>
              </a:spcAft>
              <a:buSzPts val="1620"/>
              <a:buChar char="•"/>
              <a:defRPr/>
            </a:lvl1pPr>
            <a:lvl2pPr marL="914400" lvl="1" indent="-331469" algn="l">
              <a:lnSpc>
                <a:spcPct val="110000"/>
              </a:lnSpc>
              <a:spcBef>
                <a:spcPts val="360"/>
              </a:spcBef>
              <a:spcAft>
                <a:spcPts val="0"/>
              </a:spcAft>
              <a:buSzPts val="1620"/>
              <a:buChar char="▪"/>
              <a:defRPr/>
            </a:lvl2pPr>
            <a:lvl3pPr marL="1371600" lvl="2" indent="-354330" algn="l">
              <a:lnSpc>
                <a:spcPct val="110000"/>
              </a:lnSpc>
              <a:spcBef>
                <a:spcPts val="360"/>
              </a:spcBef>
              <a:spcAft>
                <a:spcPts val="0"/>
              </a:spcAft>
              <a:buSzPts val="1980"/>
              <a:buChar char="−"/>
              <a:defRPr/>
            </a:lvl3pPr>
            <a:lvl4pPr marL="1828800" lvl="3" indent="-314325" algn="l">
              <a:lnSpc>
                <a:spcPct val="110000"/>
              </a:lnSpc>
              <a:spcBef>
                <a:spcPts val="360"/>
              </a:spcBef>
              <a:spcAft>
                <a:spcPts val="0"/>
              </a:spcAft>
              <a:buSzPts val="1350"/>
              <a:buChar char="o"/>
              <a:defRPr/>
            </a:lvl4pPr>
            <a:lvl5pPr marL="2286000" lvl="4" indent="-325754" algn="l">
              <a:lnSpc>
                <a:spcPct val="110000"/>
              </a:lnSpc>
              <a:spcBef>
                <a:spcPts val="360"/>
              </a:spcBef>
              <a:spcAft>
                <a:spcPts val="0"/>
              </a:spcAft>
              <a:buSzPts val="1530"/>
              <a:buChar char="•"/>
              <a:defRPr/>
            </a:lvl5pPr>
            <a:lvl6pPr marL="2743200" lvl="5" indent="-325754" algn="l">
              <a:lnSpc>
                <a:spcPct val="110000"/>
              </a:lnSpc>
              <a:spcBef>
                <a:spcPts val="360"/>
              </a:spcBef>
              <a:spcAft>
                <a:spcPts val="0"/>
              </a:spcAft>
              <a:buSzPts val="1530"/>
              <a:buChar char="•"/>
              <a:defRPr/>
            </a:lvl6pPr>
            <a:lvl7pPr marL="3200400" lvl="6" indent="-325754" algn="l">
              <a:lnSpc>
                <a:spcPct val="110000"/>
              </a:lnSpc>
              <a:spcBef>
                <a:spcPts val="360"/>
              </a:spcBef>
              <a:spcAft>
                <a:spcPts val="0"/>
              </a:spcAft>
              <a:buSzPts val="1530"/>
              <a:buChar char="•"/>
              <a:defRPr/>
            </a:lvl7pPr>
            <a:lvl8pPr marL="3657600" lvl="7" indent="-325754" algn="l">
              <a:lnSpc>
                <a:spcPct val="110000"/>
              </a:lnSpc>
              <a:spcBef>
                <a:spcPts val="360"/>
              </a:spcBef>
              <a:spcAft>
                <a:spcPts val="0"/>
              </a:spcAft>
              <a:buSzPts val="1530"/>
              <a:buChar char="•"/>
              <a:defRPr/>
            </a:lvl8pPr>
            <a:lvl9pPr marL="4114800" lvl="8" indent="-325754" algn="l">
              <a:lnSpc>
                <a:spcPct val="110000"/>
              </a:lnSpc>
              <a:spcBef>
                <a:spcPts val="360"/>
              </a:spcBef>
              <a:spcAft>
                <a:spcPts val="0"/>
              </a:spcAft>
              <a:buSzPts val="1530"/>
              <a:buChar char="•"/>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9"/>
        <p:cNvGrpSpPr/>
        <p:nvPr/>
      </p:nvGrpSpPr>
      <p:grpSpPr>
        <a:xfrm>
          <a:off x="0" y="0"/>
          <a:ext cx="0" cy="0"/>
          <a:chOff x="0" y="0"/>
          <a:chExt cx="0" cy="0"/>
        </a:xfrm>
      </p:grpSpPr>
      <p:sp>
        <p:nvSpPr>
          <p:cNvPr id="90" name="Google Shape;90;p24"/>
          <p:cNvSpPr txBox="1">
            <a:spLocks noGrp="1"/>
          </p:cNvSpPr>
          <p:nvPr>
            <p:ph type="title"/>
          </p:nvPr>
        </p:nvSpPr>
        <p:spPr>
          <a:xfrm rot="5400000">
            <a:off x="4640200" y="2241550"/>
            <a:ext cx="6307200" cy="21924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1" name="Google Shape;91;p24"/>
          <p:cNvSpPr txBox="1">
            <a:spLocks noGrp="1"/>
          </p:cNvSpPr>
          <p:nvPr>
            <p:ph type="body" idx="1"/>
          </p:nvPr>
        </p:nvSpPr>
        <p:spPr>
          <a:xfrm rot="5400000">
            <a:off x="179413" y="125500"/>
            <a:ext cx="6307200" cy="6424500"/>
          </a:xfrm>
          <a:prstGeom prst="rect">
            <a:avLst/>
          </a:prstGeom>
          <a:noFill/>
          <a:ln>
            <a:noFill/>
          </a:ln>
        </p:spPr>
        <p:txBody>
          <a:bodyPr spcFirstLastPara="1" wrap="square" lIns="91425" tIns="45700" rIns="91425" bIns="45700" anchor="t" anchorCtr="0">
            <a:noAutofit/>
          </a:bodyPr>
          <a:lstStyle>
            <a:lvl1pPr marL="457200" lvl="0" indent="-331470" algn="l">
              <a:lnSpc>
                <a:spcPct val="110000"/>
              </a:lnSpc>
              <a:spcBef>
                <a:spcPts val="360"/>
              </a:spcBef>
              <a:spcAft>
                <a:spcPts val="0"/>
              </a:spcAft>
              <a:buSzPts val="1620"/>
              <a:buChar char="•"/>
              <a:defRPr/>
            </a:lvl1pPr>
            <a:lvl2pPr marL="914400" lvl="1" indent="-331469" algn="l">
              <a:lnSpc>
                <a:spcPct val="110000"/>
              </a:lnSpc>
              <a:spcBef>
                <a:spcPts val="360"/>
              </a:spcBef>
              <a:spcAft>
                <a:spcPts val="0"/>
              </a:spcAft>
              <a:buSzPts val="1620"/>
              <a:buChar char="▪"/>
              <a:defRPr/>
            </a:lvl2pPr>
            <a:lvl3pPr marL="1371600" lvl="2" indent="-354330" algn="l">
              <a:lnSpc>
                <a:spcPct val="110000"/>
              </a:lnSpc>
              <a:spcBef>
                <a:spcPts val="360"/>
              </a:spcBef>
              <a:spcAft>
                <a:spcPts val="0"/>
              </a:spcAft>
              <a:buSzPts val="1980"/>
              <a:buChar char="−"/>
              <a:defRPr/>
            </a:lvl3pPr>
            <a:lvl4pPr marL="1828800" lvl="3" indent="-314325" algn="l">
              <a:lnSpc>
                <a:spcPct val="110000"/>
              </a:lnSpc>
              <a:spcBef>
                <a:spcPts val="360"/>
              </a:spcBef>
              <a:spcAft>
                <a:spcPts val="0"/>
              </a:spcAft>
              <a:buSzPts val="1350"/>
              <a:buChar char="o"/>
              <a:defRPr/>
            </a:lvl4pPr>
            <a:lvl5pPr marL="2286000" lvl="4" indent="-325754" algn="l">
              <a:lnSpc>
                <a:spcPct val="110000"/>
              </a:lnSpc>
              <a:spcBef>
                <a:spcPts val="360"/>
              </a:spcBef>
              <a:spcAft>
                <a:spcPts val="0"/>
              </a:spcAft>
              <a:buSzPts val="1530"/>
              <a:buChar char="•"/>
              <a:defRPr/>
            </a:lvl5pPr>
            <a:lvl6pPr marL="2743200" lvl="5" indent="-325754" algn="l">
              <a:lnSpc>
                <a:spcPct val="110000"/>
              </a:lnSpc>
              <a:spcBef>
                <a:spcPts val="360"/>
              </a:spcBef>
              <a:spcAft>
                <a:spcPts val="0"/>
              </a:spcAft>
              <a:buSzPts val="1530"/>
              <a:buChar char="•"/>
              <a:defRPr/>
            </a:lvl6pPr>
            <a:lvl7pPr marL="3200400" lvl="6" indent="-325754" algn="l">
              <a:lnSpc>
                <a:spcPct val="110000"/>
              </a:lnSpc>
              <a:spcBef>
                <a:spcPts val="360"/>
              </a:spcBef>
              <a:spcAft>
                <a:spcPts val="0"/>
              </a:spcAft>
              <a:buSzPts val="1530"/>
              <a:buChar char="•"/>
              <a:defRPr/>
            </a:lvl7pPr>
            <a:lvl8pPr marL="3657600" lvl="7" indent="-325754" algn="l">
              <a:lnSpc>
                <a:spcPct val="110000"/>
              </a:lnSpc>
              <a:spcBef>
                <a:spcPts val="360"/>
              </a:spcBef>
              <a:spcAft>
                <a:spcPts val="0"/>
              </a:spcAft>
              <a:buSzPts val="1530"/>
              <a:buChar char="•"/>
              <a:defRPr/>
            </a:lvl8pPr>
            <a:lvl9pPr marL="4114800" lvl="8" indent="-325754" algn="l">
              <a:lnSpc>
                <a:spcPct val="110000"/>
              </a:lnSpc>
              <a:spcBef>
                <a:spcPts val="360"/>
              </a:spcBef>
              <a:spcAft>
                <a:spcPts val="0"/>
              </a:spcAft>
              <a:buSzPts val="1530"/>
              <a:buChar char="•"/>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8"/>
        <p:cNvGrpSpPr/>
        <p:nvPr/>
      </p:nvGrpSpPr>
      <p:grpSpPr>
        <a:xfrm>
          <a:off x="0" y="0"/>
          <a:ext cx="0" cy="0"/>
          <a:chOff x="0" y="0"/>
          <a:chExt cx="0" cy="0"/>
        </a:xfrm>
      </p:grpSpPr>
      <p:sp>
        <p:nvSpPr>
          <p:cNvPr id="99" name="Google Shape;99;p26"/>
          <p:cNvSpPr txBox="1">
            <a:spLocks noGrp="1"/>
          </p:cNvSpPr>
          <p:nvPr>
            <p:ph type="title"/>
          </p:nvPr>
        </p:nvSpPr>
        <p:spPr>
          <a:xfrm>
            <a:off x="1340300" y="184150"/>
            <a:ext cx="5558400" cy="4731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00" name="Google Shape;100;p26"/>
          <p:cNvSpPr txBox="1">
            <a:spLocks noGrp="1"/>
          </p:cNvSpPr>
          <p:nvPr>
            <p:ph type="body" idx="1"/>
          </p:nvPr>
        </p:nvSpPr>
        <p:spPr>
          <a:xfrm>
            <a:off x="379413" y="1411288"/>
            <a:ext cx="8510700" cy="5079900"/>
          </a:xfrm>
          <a:prstGeom prst="rect">
            <a:avLst/>
          </a:prstGeom>
          <a:noFill/>
          <a:ln>
            <a:noFill/>
          </a:ln>
        </p:spPr>
        <p:txBody>
          <a:bodyPr spcFirstLastPara="1" wrap="square" lIns="91425" tIns="45700" rIns="91425" bIns="45700" anchor="t" anchorCtr="0">
            <a:noAutofit/>
          </a:bodyPr>
          <a:lstStyle>
            <a:lvl1pPr marL="457200" lvl="0" indent="-331470" algn="l">
              <a:lnSpc>
                <a:spcPct val="110000"/>
              </a:lnSpc>
              <a:spcBef>
                <a:spcPts val="360"/>
              </a:spcBef>
              <a:spcAft>
                <a:spcPts val="0"/>
              </a:spcAft>
              <a:buSzPts val="1620"/>
              <a:buChar char="•"/>
              <a:defRPr/>
            </a:lvl1pPr>
            <a:lvl2pPr marL="914400" lvl="1" indent="-331469" algn="l">
              <a:lnSpc>
                <a:spcPct val="110000"/>
              </a:lnSpc>
              <a:spcBef>
                <a:spcPts val="360"/>
              </a:spcBef>
              <a:spcAft>
                <a:spcPts val="0"/>
              </a:spcAft>
              <a:buSzPts val="1620"/>
              <a:buChar char="▪"/>
              <a:defRPr/>
            </a:lvl2pPr>
            <a:lvl3pPr marL="1371600" lvl="2" indent="-354330" algn="l">
              <a:lnSpc>
                <a:spcPct val="110000"/>
              </a:lnSpc>
              <a:spcBef>
                <a:spcPts val="360"/>
              </a:spcBef>
              <a:spcAft>
                <a:spcPts val="0"/>
              </a:spcAft>
              <a:buSzPts val="1980"/>
              <a:buChar char="−"/>
              <a:defRPr/>
            </a:lvl3pPr>
            <a:lvl4pPr marL="1828800" lvl="3" indent="-314325" algn="l">
              <a:lnSpc>
                <a:spcPct val="110000"/>
              </a:lnSpc>
              <a:spcBef>
                <a:spcPts val="360"/>
              </a:spcBef>
              <a:spcAft>
                <a:spcPts val="0"/>
              </a:spcAft>
              <a:buSzPts val="1350"/>
              <a:buChar char="o"/>
              <a:defRPr/>
            </a:lvl4pPr>
            <a:lvl5pPr marL="2286000" lvl="4" indent="-325754" algn="l">
              <a:lnSpc>
                <a:spcPct val="110000"/>
              </a:lnSpc>
              <a:spcBef>
                <a:spcPts val="360"/>
              </a:spcBef>
              <a:spcAft>
                <a:spcPts val="0"/>
              </a:spcAft>
              <a:buSzPts val="1530"/>
              <a:buChar char="•"/>
              <a:defRPr/>
            </a:lvl5pPr>
            <a:lvl6pPr marL="2743200" lvl="5" indent="-325754" algn="l">
              <a:lnSpc>
                <a:spcPct val="110000"/>
              </a:lnSpc>
              <a:spcBef>
                <a:spcPts val="360"/>
              </a:spcBef>
              <a:spcAft>
                <a:spcPts val="0"/>
              </a:spcAft>
              <a:buSzPts val="1530"/>
              <a:buChar char="•"/>
              <a:defRPr/>
            </a:lvl6pPr>
            <a:lvl7pPr marL="3200400" lvl="6" indent="-325754" algn="l">
              <a:lnSpc>
                <a:spcPct val="110000"/>
              </a:lnSpc>
              <a:spcBef>
                <a:spcPts val="360"/>
              </a:spcBef>
              <a:spcAft>
                <a:spcPts val="0"/>
              </a:spcAft>
              <a:buSzPts val="1530"/>
              <a:buChar char="•"/>
              <a:defRPr/>
            </a:lvl7pPr>
            <a:lvl8pPr marL="3657600" lvl="7" indent="-325754" algn="l">
              <a:lnSpc>
                <a:spcPct val="110000"/>
              </a:lnSpc>
              <a:spcBef>
                <a:spcPts val="360"/>
              </a:spcBef>
              <a:spcAft>
                <a:spcPts val="0"/>
              </a:spcAft>
              <a:buSzPts val="1530"/>
              <a:buChar char="•"/>
              <a:defRPr/>
            </a:lvl8pPr>
            <a:lvl9pPr marL="4114800" lvl="8" indent="-325754" algn="l">
              <a:lnSpc>
                <a:spcPct val="110000"/>
              </a:lnSpc>
              <a:spcBef>
                <a:spcPts val="360"/>
              </a:spcBef>
              <a:spcAft>
                <a:spcPts val="0"/>
              </a:spcAft>
              <a:buSzPts val="1530"/>
              <a:buChar char="•"/>
              <a:defRPr/>
            </a:lvl9pPr>
          </a:lstStyle>
          <a:p>
            <a:endParaRPr/>
          </a:p>
        </p:txBody>
      </p:sp>
      <p:pic>
        <p:nvPicPr>
          <p:cNvPr id="2" name="Picture 2" descr="BRAINS 2025">
            <a:extLst>
              <a:ext uri="{FF2B5EF4-FFF2-40B4-BE49-F238E27FC236}">
                <a16:creationId xmlns:a16="http://schemas.microsoft.com/office/drawing/2014/main" id="{8CC29E4C-7005-7946-1763-FADA91B18F5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220132"/>
            <a:ext cx="1193799" cy="11937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05"/>
        <p:cNvGrpSpPr/>
        <p:nvPr/>
      </p:nvGrpSpPr>
      <p:grpSpPr>
        <a:xfrm>
          <a:off x="0" y="0"/>
          <a:ext cx="0" cy="0"/>
          <a:chOff x="0" y="0"/>
          <a:chExt cx="0" cy="0"/>
        </a:xfrm>
      </p:grpSpPr>
      <p:sp>
        <p:nvSpPr>
          <p:cNvPr id="106" name="Google Shape;106;p28"/>
          <p:cNvSpPr txBox="1">
            <a:spLocks noGrp="1"/>
          </p:cNvSpPr>
          <p:nvPr>
            <p:ph type="title"/>
          </p:nvPr>
        </p:nvSpPr>
        <p:spPr>
          <a:xfrm>
            <a:off x="722313" y="4406900"/>
            <a:ext cx="7772400" cy="13620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07" name="Google Shape;107;p28"/>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Autofit/>
          </a:bodyPr>
          <a:lstStyle>
            <a:lvl1pPr marL="457200" lvl="0" indent="-228600" algn="l">
              <a:lnSpc>
                <a:spcPct val="110000"/>
              </a:lnSpc>
              <a:spcBef>
                <a:spcPts val="400"/>
              </a:spcBef>
              <a:spcAft>
                <a:spcPts val="0"/>
              </a:spcAft>
              <a:buSzPts val="1800"/>
              <a:buFont typeface="Arial"/>
              <a:buNone/>
              <a:defRPr sz="2000"/>
            </a:lvl1pPr>
            <a:lvl2pPr marL="914400" lvl="1" indent="-228600" algn="l">
              <a:lnSpc>
                <a:spcPct val="110000"/>
              </a:lnSpc>
              <a:spcBef>
                <a:spcPts val="360"/>
              </a:spcBef>
              <a:spcAft>
                <a:spcPts val="0"/>
              </a:spcAft>
              <a:buSzPts val="1620"/>
              <a:buNone/>
              <a:defRPr sz="1800"/>
            </a:lvl2pPr>
            <a:lvl3pPr marL="1371600" lvl="2" indent="-228600" algn="l">
              <a:lnSpc>
                <a:spcPct val="110000"/>
              </a:lnSpc>
              <a:spcBef>
                <a:spcPts val="320"/>
              </a:spcBef>
              <a:spcAft>
                <a:spcPts val="0"/>
              </a:spcAft>
              <a:buSzPts val="1760"/>
              <a:buNone/>
              <a:defRPr sz="1600"/>
            </a:lvl3pPr>
            <a:lvl4pPr marL="1828800" lvl="3" indent="-228600" algn="l">
              <a:lnSpc>
                <a:spcPct val="110000"/>
              </a:lnSpc>
              <a:spcBef>
                <a:spcPts val="280"/>
              </a:spcBef>
              <a:spcAft>
                <a:spcPts val="0"/>
              </a:spcAft>
              <a:buSzPts val="1050"/>
              <a:buFont typeface="Arial"/>
              <a:buNone/>
              <a:defRPr sz="1400"/>
            </a:lvl4pPr>
            <a:lvl5pPr marL="2286000" lvl="4" indent="-228600" algn="l">
              <a:lnSpc>
                <a:spcPct val="110000"/>
              </a:lnSpc>
              <a:spcBef>
                <a:spcPts val="280"/>
              </a:spcBef>
              <a:spcAft>
                <a:spcPts val="0"/>
              </a:spcAft>
              <a:buSzPts val="1190"/>
              <a:buFont typeface="Arial"/>
              <a:buNone/>
              <a:defRPr sz="1400"/>
            </a:lvl5pPr>
            <a:lvl6pPr marL="2743200" lvl="5" indent="-228600" algn="l">
              <a:lnSpc>
                <a:spcPct val="110000"/>
              </a:lnSpc>
              <a:spcBef>
                <a:spcPts val="280"/>
              </a:spcBef>
              <a:spcAft>
                <a:spcPts val="0"/>
              </a:spcAft>
              <a:buSzPts val="1190"/>
              <a:buFont typeface="Arial"/>
              <a:buNone/>
              <a:defRPr sz="1400"/>
            </a:lvl6pPr>
            <a:lvl7pPr marL="3200400" lvl="6" indent="-228600" algn="l">
              <a:lnSpc>
                <a:spcPct val="110000"/>
              </a:lnSpc>
              <a:spcBef>
                <a:spcPts val="280"/>
              </a:spcBef>
              <a:spcAft>
                <a:spcPts val="0"/>
              </a:spcAft>
              <a:buSzPts val="1190"/>
              <a:buFont typeface="Arial"/>
              <a:buNone/>
              <a:defRPr sz="1400"/>
            </a:lvl7pPr>
            <a:lvl8pPr marL="3657600" lvl="7" indent="-228600" algn="l">
              <a:lnSpc>
                <a:spcPct val="110000"/>
              </a:lnSpc>
              <a:spcBef>
                <a:spcPts val="280"/>
              </a:spcBef>
              <a:spcAft>
                <a:spcPts val="0"/>
              </a:spcAft>
              <a:buSzPts val="1190"/>
              <a:buFont typeface="Arial"/>
              <a:buNone/>
              <a:defRPr sz="1400"/>
            </a:lvl8pPr>
            <a:lvl9pPr marL="4114800" lvl="8" indent="-228600" algn="l">
              <a:lnSpc>
                <a:spcPct val="110000"/>
              </a:lnSpc>
              <a:spcBef>
                <a:spcPts val="280"/>
              </a:spcBef>
              <a:spcAft>
                <a:spcPts val="0"/>
              </a:spcAft>
              <a:buSzPts val="1190"/>
              <a:buFont typeface="Arial"/>
              <a:buNone/>
              <a:defRPr sz="1400"/>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08"/>
        <p:cNvGrpSpPr/>
        <p:nvPr/>
      </p:nvGrpSpPr>
      <p:grpSpPr>
        <a:xfrm>
          <a:off x="0" y="0"/>
          <a:ext cx="0" cy="0"/>
          <a:chOff x="0" y="0"/>
          <a:chExt cx="0" cy="0"/>
        </a:xfrm>
      </p:grpSpPr>
      <p:sp>
        <p:nvSpPr>
          <p:cNvPr id="109" name="Google Shape;109;p29"/>
          <p:cNvSpPr txBox="1">
            <a:spLocks noGrp="1"/>
          </p:cNvSpPr>
          <p:nvPr>
            <p:ph type="title"/>
          </p:nvPr>
        </p:nvSpPr>
        <p:spPr>
          <a:xfrm>
            <a:off x="98425" y="176213"/>
            <a:ext cx="7216800" cy="4731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10" name="Google Shape;110;p29"/>
          <p:cNvSpPr txBox="1">
            <a:spLocks noGrp="1"/>
          </p:cNvSpPr>
          <p:nvPr>
            <p:ph type="body" idx="1"/>
          </p:nvPr>
        </p:nvSpPr>
        <p:spPr>
          <a:xfrm>
            <a:off x="379413" y="1411288"/>
            <a:ext cx="4178400" cy="5079900"/>
          </a:xfrm>
          <a:prstGeom prst="rect">
            <a:avLst/>
          </a:prstGeom>
          <a:noFill/>
          <a:ln>
            <a:noFill/>
          </a:ln>
        </p:spPr>
        <p:txBody>
          <a:bodyPr spcFirstLastPara="1" wrap="square" lIns="91425" tIns="45700" rIns="91425" bIns="45700" anchor="t" anchorCtr="0">
            <a:noAutofit/>
          </a:bodyPr>
          <a:lstStyle>
            <a:lvl1pPr marL="457200" lvl="0" indent="-388620" algn="l">
              <a:lnSpc>
                <a:spcPct val="110000"/>
              </a:lnSpc>
              <a:spcBef>
                <a:spcPts val="560"/>
              </a:spcBef>
              <a:spcAft>
                <a:spcPts val="0"/>
              </a:spcAft>
              <a:buSzPts val="2520"/>
              <a:buFont typeface="Arial"/>
              <a:buChar char="•"/>
              <a:defRPr sz="2800"/>
            </a:lvl1pPr>
            <a:lvl2pPr marL="914400" lvl="1" indent="-365760" algn="l">
              <a:lnSpc>
                <a:spcPct val="110000"/>
              </a:lnSpc>
              <a:spcBef>
                <a:spcPts val="480"/>
              </a:spcBef>
              <a:spcAft>
                <a:spcPts val="0"/>
              </a:spcAft>
              <a:buSzPts val="2160"/>
              <a:buChar char="▪"/>
              <a:defRPr sz="2400"/>
            </a:lvl2pPr>
            <a:lvl3pPr marL="1371600" lvl="2" indent="-368300" algn="l">
              <a:lnSpc>
                <a:spcPct val="110000"/>
              </a:lnSpc>
              <a:spcBef>
                <a:spcPts val="400"/>
              </a:spcBef>
              <a:spcAft>
                <a:spcPts val="0"/>
              </a:spcAft>
              <a:buSzPts val="2200"/>
              <a:buChar char="−"/>
              <a:defRPr sz="2000"/>
            </a:lvl3pPr>
            <a:lvl4pPr marL="1828800" lvl="3" indent="-314325" algn="l">
              <a:lnSpc>
                <a:spcPct val="110000"/>
              </a:lnSpc>
              <a:spcBef>
                <a:spcPts val="360"/>
              </a:spcBef>
              <a:spcAft>
                <a:spcPts val="0"/>
              </a:spcAft>
              <a:buSzPts val="1350"/>
              <a:buFont typeface="Arial"/>
              <a:buChar char="o"/>
              <a:defRPr sz="1800"/>
            </a:lvl4pPr>
            <a:lvl5pPr marL="2286000" lvl="4" indent="-325754" algn="l">
              <a:lnSpc>
                <a:spcPct val="110000"/>
              </a:lnSpc>
              <a:spcBef>
                <a:spcPts val="360"/>
              </a:spcBef>
              <a:spcAft>
                <a:spcPts val="0"/>
              </a:spcAft>
              <a:buSzPts val="1530"/>
              <a:buFont typeface="Arial"/>
              <a:buChar char="•"/>
              <a:defRPr sz="1800"/>
            </a:lvl5pPr>
            <a:lvl6pPr marL="2743200" lvl="5" indent="-325754" algn="l">
              <a:lnSpc>
                <a:spcPct val="110000"/>
              </a:lnSpc>
              <a:spcBef>
                <a:spcPts val="360"/>
              </a:spcBef>
              <a:spcAft>
                <a:spcPts val="0"/>
              </a:spcAft>
              <a:buSzPts val="1530"/>
              <a:buFont typeface="Arial"/>
              <a:buChar char="•"/>
              <a:defRPr sz="1800"/>
            </a:lvl6pPr>
            <a:lvl7pPr marL="3200400" lvl="6" indent="-325754" algn="l">
              <a:lnSpc>
                <a:spcPct val="110000"/>
              </a:lnSpc>
              <a:spcBef>
                <a:spcPts val="360"/>
              </a:spcBef>
              <a:spcAft>
                <a:spcPts val="0"/>
              </a:spcAft>
              <a:buSzPts val="1530"/>
              <a:buFont typeface="Arial"/>
              <a:buChar char="•"/>
              <a:defRPr sz="1800"/>
            </a:lvl7pPr>
            <a:lvl8pPr marL="3657600" lvl="7" indent="-325754" algn="l">
              <a:lnSpc>
                <a:spcPct val="110000"/>
              </a:lnSpc>
              <a:spcBef>
                <a:spcPts val="360"/>
              </a:spcBef>
              <a:spcAft>
                <a:spcPts val="0"/>
              </a:spcAft>
              <a:buSzPts val="1530"/>
              <a:buFont typeface="Arial"/>
              <a:buChar char="•"/>
              <a:defRPr sz="1800"/>
            </a:lvl8pPr>
            <a:lvl9pPr marL="4114800" lvl="8" indent="-325754" algn="l">
              <a:lnSpc>
                <a:spcPct val="110000"/>
              </a:lnSpc>
              <a:spcBef>
                <a:spcPts val="360"/>
              </a:spcBef>
              <a:spcAft>
                <a:spcPts val="0"/>
              </a:spcAft>
              <a:buSzPts val="1530"/>
              <a:buFont typeface="Arial"/>
              <a:buChar char="•"/>
              <a:defRPr sz="1800"/>
            </a:lvl9pPr>
          </a:lstStyle>
          <a:p>
            <a:endParaRPr/>
          </a:p>
        </p:txBody>
      </p:sp>
      <p:sp>
        <p:nvSpPr>
          <p:cNvPr id="111" name="Google Shape;111;p29"/>
          <p:cNvSpPr txBox="1">
            <a:spLocks noGrp="1"/>
          </p:cNvSpPr>
          <p:nvPr>
            <p:ph type="body" idx="2"/>
          </p:nvPr>
        </p:nvSpPr>
        <p:spPr>
          <a:xfrm>
            <a:off x="4710113" y="1411288"/>
            <a:ext cx="4179900" cy="5079900"/>
          </a:xfrm>
          <a:prstGeom prst="rect">
            <a:avLst/>
          </a:prstGeom>
          <a:noFill/>
          <a:ln>
            <a:noFill/>
          </a:ln>
        </p:spPr>
        <p:txBody>
          <a:bodyPr spcFirstLastPara="1" wrap="square" lIns="91425" tIns="45700" rIns="91425" bIns="45700" anchor="t" anchorCtr="0">
            <a:noAutofit/>
          </a:bodyPr>
          <a:lstStyle>
            <a:lvl1pPr marL="457200" lvl="0" indent="-388620" algn="l">
              <a:lnSpc>
                <a:spcPct val="110000"/>
              </a:lnSpc>
              <a:spcBef>
                <a:spcPts val="560"/>
              </a:spcBef>
              <a:spcAft>
                <a:spcPts val="0"/>
              </a:spcAft>
              <a:buSzPts val="2520"/>
              <a:buFont typeface="Arial"/>
              <a:buChar char="•"/>
              <a:defRPr sz="2800"/>
            </a:lvl1pPr>
            <a:lvl2pPr marL="914400" lvl="1" indent="-365760" algn="l">
              <a:lnSpc>
                <a:spcPct val="110000"/>
              </a:lnSpc>
              <a:spcBef>
                <a:spcPts val="480"/>
              </a:spcBef>
              <a:spcAft>
                <a:spcPts val="0"/>
              </a:spcAft>
              <a:buSzPts val="2160"/>
              <a:buChar char="▪"/>
              <a:defRPr sz="2400"/>
            </a:lvl2pPr>
            <a:lvl3pPr marL="1371600" lvl="2" indent="-368300" algn="l">
              <a:lnSpc>
                <a:spcPct val="110000"/>
              </a:lnSpc>
              <a:spcBef>
                <a:spcPts val="400"/>
              </a:spcBef>
              <a:spcAft>
                <a:spcPts val="0"/>
              </a:spcAft>
              <a:buSzPts val="2200"/>
              <a:buChar char="−"/>
              <a:defRPr sz="2000"/>
            </a:lvl3pPr>
            <a:lvl4pPr marL="1828800" lvl="3" indent="-314325" algn="l">
              <a:lnSpc>
                <a:spcPct val="110000"/>
              </a:lnSpc>
              <a:spcBef>
                <a:spcPts val="360"/>
              </a:spcBef>
              <a:spcAft>
                <a:spcPts val="0"/>
              </a:spcAft>
              <a:buSzPts val="1350"/>
              <a:buFont typeface="Arial"/>
              <a:buChar char="o"/>
              <a:defRPr sz="1800"/>
            </a:lvl4pPr>
            <a:lvl5pPr marL="2286000" lvl="4" indent="-325754" algn="l">
              <a:lnSpc>
                <a:spcPct val="110000"/>
              </a:lnSpc>
              <a:spcBef>
                <a:spcPts val="360"/>
              </a:spcBef>
              <a:spcAft>
                <a:spcPts val="0"/>
              </a:spcAft>
              <a:buSzPts val="1530"/>
              <a:buFont typeface="Arial"/>
              <a:buChar char="•"/>
              <a:defRPr sz="1800"/>
            </a:lvl5pPr>
            <a:lvl6pPr marL="2743200" lvl="5" indent="-325754" algn="l">
              <a:lnSpc>
                <a:spcPct val="110000"/>
              </a:lnSpc>
              <a:spcBef>
                <a:spcPts val="360"/>
              </a:spcBef>
              <a:spcAft>
                <a:spcPts val="0"/>
              </a:spcAft>
              <a:buSzPts val="1530"/>
              <a:buFont typeface="Arial"/>
              <a:buChar char="•"/>
              <a:defRPr sz="1800"/>
            </a:lvl6pPr>
            <a:lvl7pPr marL="3200400" lvl="6" indent="-325754" algn="l">
              <a:lnSpc>
                <a:spcPct val="110000"/>
              </a:lnSpc>
              <a:spcBef>
                <a:spcPts val="360"/>
              </a:spcBef>
              <a:spcAft>
                <a:spcPts val="0"/>
              </a:spcAft>
              <a:buSzPts val="1530"/>
              <a:buFont typeface="Arial"/>
              <a:buChar char="•"/>
              <a:defRPr sz="1800"/>
            </a:lvl7pPr>
            <a:lvl8pPr marL="3657600" lvl="7" indent="-325754" algn="l">
              <a:lnSpc>
                <a:spcPct val="110000"/>
              </a:lnSpc>
              <a:spcBef>
                <a:spcPts val="360"/>
              </a:spcBef>
              <a:spcAft>
                <a:spcPts val="0"/>
              </a:spcAft>
              <a:buSzPts val="1530"/>
              <a:buFont typeface="Arial"/>
              <a:buChar char="•"/>
              <a:defRPr sz="1800"/>
            </a:lvl8pPr>
            <a:lvl9pPr marL="4114800" lvl="8" indent="-325754" algn="l">
              <a:lnSpc>
                <a:spcPct val="110000"/>
              </a:lnSpc>
              <a:spcBef>
                <a:spcPts val="360"/>
              </a:spcBef>
              <a:spcAft>
                <a:spcPts val="0"/>
              </a:spcAft>
              <a:buSzPts val="1530"/>
              <a:buFont typeface="Arial"/>
              <a:buChar char="•"/>
              <a:defRPr sz="1800"/>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12"/>
        <p:cNvGrpSpPr/>
        <p:nvPr/>
      </p:nvGrpSpPr>
      <p:grpSpPr>
        <a:xfrm>
          <a:off x="0" y="0"/>
          <a:ext cx="0" cy="0"/>
          <a:chOff x="0" y="0"/>
          <a:chExt cx="0" cy="0"/>
        </a:xfrm>
      </p:grpSpPr>
      <p:sp>
        <p:nvSpPr>
          <p:cNvPr id="113" name="Google Shape;113;p3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14" name="Google Shape;114;p30"/>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Autofit/>
          </a:bodyPr>
          <a:lstStyle>
            <a:lvl1pPr marL="457200" lvl="0" indent="-228600" algn="l">
              <a:lnSpc>
                <a:spcPct val="110000"/>
              </a:lnSpc>
              <a:spcBef>
                <a:spcPts val="480"/>
              </a:spcBef>
              <a:spcAft>
                <a:spcPts val="0"/>
              </a:spcAft>
              <a:buSzPts val="2160"/>
              <a:buFont typeface="Arial"/>
              <a:buNone/>
              <a:defRPr sz="2400" b="1"/>
            </a:lvl1pPr>
            <a:lvl2pPr marL="914400" lvl="1" indent="-228600" algn="l">
              <a:lnSpc>
                <a:spcPct val="110000"/>
              </a:lnSpc>
              <a:spcBef>
                <a:spcPts val="400"/>
              </a:spcBef>
              <a:spcAft>
                <a:spcPts val="0"/>
              </a:spcAft>
              <a:buSzPts val="1800"/>
              <a:buNone/>
              <a:defRPr sz="2000" b="1"/>
            </a:lvl2pPr>
            <a:lvl3pPr marL="1371600" lvl="2" indent="-228600" algn="l">
              <a:lnSpc>
                <a:spcPct val="110000"/>
              </a:lnSpc>
              <a:spcBef>
                <a:spcPts val="360"/>
              </a:spcBef>
              <a:spcAft>
                <a:spcPts val="0"/>
              </a:spcAft>
              <a:buSzPts val="1980"/>
              <a:buNone/>
              <a:defRPr sz="1800" b="1"/>
            </a:lvl3pPr>
            <a:lvl4pPr marL="1828800" lvl="3" indent="-228600" algn="l">
              <a:lnSpc>
                <a:spcPct val="110000"/>
              </a:lnSpc>
              <a:spcBef>
                <a:spcPts val="320"/>
              </a:spcBef>
              <a:spcAft>
                <a:spcPts val="0"/>
              </a:spcAft>
              <a:buSzPts val="1200"/>
              <a:buFont typeface="Arial"/>
              <a:buNone/>
              <a:defRPr sz="1600" b="1"/>
            </a:lvl4pPr>
            <a:lvl5pPr marL="2286000" lvl="4" indent="-228600" algn="l">
              <a:lnSpc>
                <a:spcPct val="110000"/>
              </a:lnSpc>
              <a:spcBef>
                <a:spcPts val="320"/>
              </a:spcBef>
              <a:spcAft>
                <a:spcPts val="0"/>
              </a:spcAft>
              <a:buSzPts val="1360"/>
              <a:buFont typeface="Arial"/>
              <a:buNone/>
              <a:defRPr sz="1600" b="1"/>
            </a:lvl5pPr>
            <a:lvl6pPr marL="2743200" lvl="5" indent="-228600" algn="l">
              <a:lnSpc>
                <a:spcPct val="110000"/>
              </a:lnSpc>
              <a:spcBef>
                <a:spcPts val="320"/>
              </a:spcBef>
              <a:spcAft>
                <a:spcPts val="0"/>
              </a:spcAft>
              <a:buSzPts val="1360"/>
              <a:buFont typeface="Arial"/>
              <a:buNone/>
              <a:defRPr sz="1600" b="1"/>
            </a:lvl6pPr>
            <a:lvl7pPr marL="3200400" lvl="6" indent="-228600" algn="l">
              <a:lnSpc>
                <a:spcPct val="110000"/>
              </a:lnSpc>
              <a:spcBef>
                <a:spcPts val="320"/>
              </a:spcBef>
              <a:spcAft>
                <a:spcPts val="0"/>
              </a:spcAft>
              <a:buSzPts val="1360"/>
              <a:buFont typeface="Arial"/>
              <a:buNone/>
              <a:defRPr sz="1600" b="1"/>
            </a:lvl7pPr>
            <a:lvl8pPr marL="3657600" lvl="7" indent="-228600" algn="l">
              <a:lnSpc>
                <a:spcPct val="110000"/>
              </a:lnSpc>
              <a:spcBef>
                <a:spcPts val="320"/>
              </a:spcBef>
              <a:spcAft>
                <a:spcPts val="0"/>
              </a:spcAft>
              <a:buSzPts val="1360"/>
              <a:buFont typeface="Arial"/>
              <a:buNone/>
              <a:defRPr sz="1600" b="1"/>
            </a:lvl8pPr>
            <a:lvl9pPr marL="4114800" lvl="8" indent="-228600" algn="l">
              <a:lnSpc>
                <a:spcPct val="110000"/>
              </a:lnSpc>
              <a:spcBef>
                <a:spcPts val="320"/>
              </a:spcBef>
              <a:spcAft>
                <a:spcPts val="0"/>
              </a:spcAft>
              <a:buSzPts val="1360"/>
              <a:buFont typeface="Arial"/>
              <a:buNone/>
              <a:defRPr sz="1600" b="1"/>
            </a:lvl9pPr>
          </a:lstStyle>
          <a:p>
            <a:endParaRPr/>
          </a:p>
        </p:txBody>
      </p:sp>
      <p:sp>
        <p:nvSpPr>
          <p:cNvPr id="115" name="Google Shape;115;p30"/>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Autofit/>
          </a:bodyPr>
          <a:lstStyle>
            <a:lvl1pPr marL="457200" lvl="0" indent="-365760" algn="l">
              <a:lnSpc>
                <a:spcPct val="110000"/>
              </a:lnSpc>
              <a:spcBef>
                <a:spcPts val="480"/>
              </a:spcBef>
              <a:spcAft>
                <a:spcPts val="0"/>
              </a:spcAft>
              <a:buSzPts val="2160"/>
              <a:buFont typeface="Arial"/>
              <a:buChar char="•"/>
              <a:defRPr sz="2400"/>
            </a:lvl1pPr>
            <a:lvl2pPr marL="914400" lvl="1" indent="-342900" algn="l">
              <a:lnSpc>
                <a:spcPct val="110000"/>
              </a:lnSpc>
              <a:spcBef>
                <a:spcPts val="400"/>
              </a:spcBef>
              <a:spcAft>
                <a:spcPts val="0"/>
              </a:spcAft>
              <a:buSzPts val="1800"/>
              <a:buChar char="▪"/>
              <a:defRPr sz="2000"/>
            </a:lvl2pPr>
            <a:lvl3pPr marL="1371600" lvl="2" indent="-354330" algn="l">
              <a:lnSpc>
                <a:spcPct val="110000"/>
              </a:lnSpc>
              <a:spcBef>
                <a:spcPts val="360"/>
              </a:spcBef>
              <a:spcAft>
                <a:spcPts val="0"/>
              </a:spcAft>
              <a:buSzPts val="1980"/>
              <a:buChar char="−"/>
              <a:defRPr sz="1800"/>
            </a:lvl3pPr>
            <a:lvl4pPr marL="1828800" lvl="3" indent="-304800" algn="l">
              <a:lnSpc>
                <a:spcPct val="110000"/>
              </a:lnSpc>
              <a:spcBef>
                <a:spcPts val="320"/>
              </a:spcBef>
              <a:spcAft>
                <a:spcPts val="0"/>
              </a:spcAft>
              <a:buSzPts val="1200"/>
              <a:buFont typeface="Arial"/>
              <a:buChar char="o"/>
              <a:defRPr sz="1600"/>
            </a:lvl4pPr>
            <a:lvl5pPr marL="2286000" lvl="4" indent="-314960" algn="l">
              <a:lnSpc>
                <a:spcPct val="110000"/>
              </a:lnSpc>
              <a:spcBef>
                <a:spcPts val="320"/>
              </a:spcBef>
              <a:spcAft>
                <a:spcPts val="0"/>
              </a:spcAft>
              <a:buSzPts val="1360"/>
              <a:buFont typeface="Arial"/>
              <a:buChar char="•"/>
              <a:defRPr sz="1600"/>
            </a:lvl5pPr>
            <a:lvl6pPr marL="2743200" lvl="5" indent="-314960" algn="l">
              <a:lnSpc>
                <a:spcPct val="110000"/>
              </a:lnSpc>
              <a:spcBef>
                <a:spcPts val="320"/>
              </a:spcBef>
              <a:spcAft>
                <a:spcPts val="0"/>
              </a:spcAft>
              <a:buSzPts val="1360"/>
              <a:buFont typeface="Arial"/>
              <a:buChar char="•"/>
              <a:defRPr sz="1600"/>
            </a:lvl6pPr>
            <a:lvl7pPr marL="3200400" lvl="6" indent="-314960" algn="l">
              <a:lnSpc>
                <a:spcPct val="110000"/>
              </a:lnSpc>
              <a:spcBef>
                <a:spcPts val="320"/>
              </a:spcBef>
              <a:spcAft>
                <a:spcPts val="0"/>
              </a:spcAft>
              <a:buSzPts val="1360"/>
              <a:buFont typeface="Arial"/>
              <a:buChar char="•"/>
              <a:defRPr sz="1600"/>
            </a:lvl7pPr>
            <a:lvl8pPr marL="3657600" lvl="7" indent="-314959" algn="l">
              <a:lnSpc>
                <a:spcPct val="110000"/>
              </a:lnSpc>
              <a:spcBef>
                <a:spcPts val="320"/>
              </a:spcBef>
              <a:spcAft>
                <a:spcPts val="0"/>
              </a:spcAft>
              <a:buSzPts val="1360"/>
              <a:buFont typeface="Arial"/>
              <a:buChar char="•"/>
              <a:defRPr sz="1600"/>
            </a:lvl8pPr>
            <a:lvl9pPr marL="4114800" lvl="8" indent="-314959" algn="l">
              <a:lnSpc>
                <a:spcPct val="110000"/>
              </a:lnSpc>
              <a:spcBef>
                <a:spcPts val="320"/>
              </a:spcBef>
              <a:spcAft>
                <a:spcPts val="0"/>
              </a:spcAft>
              <a:buSzPts val="1360"/>
              <a:buFont typeface="Arial"/>
              <a:buChar char="•"/>
              <a:defRPr sz="1600"/>
            </a:lvl9pPr>
          </a:lstStyle>
          <a:p>
            <a:endParaRPr/>
          </a:p>
        </p:txBody>
      </p:sp>
      <p:sp>
        <p:nvSpPr>
          <p:cNvPr id="116" name="Google Shape;116;p30"/>
          <p:cNvSpPr txBox="1">
            <a:spLocks noGrp="1"/>
          </p:cNvSpPr>
          <p:nvPr>
            <p:ph type="body" idx="3"/>
          </p:nvPr>
        </p:nvSpPr>
        <p:spPr>
          <a:xfrm>
            <a:off x="4645025" y="1535113"/>
            <a:ext cx="4041900" cy="639900"/>
          </a:xfrm>
          <a:prstGeom prst="rect">
            <a:avLst/>
          </a:prstGeom>
          <a:noFill/>
          <a:ln>
            <a:noFill/>
          </a:ln>
        </p:spPr>
        <p:txBody>
          <a:bodyPr spcFirstLastPara="1" wrap="square" lIns="91425" tIns="45700" rIns="91425" bIns="45700" anchor="b" anchorCtr="0">
            <a:noAutofit/>
          </a:bodyPr>
          <a:lstStyle>
            <a:lvl1pPr marL="457200" lvl="0" indent="-228600" algn="l">
              <a:lnSpc>
                <a:spcPct val="110000"/>
              </a:lnSpc>
              <a:spcBef>
                <a:spcPts val="480"/>
              </a:spcBef>
              <a:spcAft>
                <a:spcPts val="0"/>
              </a:spcAft>
              <a:buSzPts val="2160"/>
              <a:buFont typeface="Arial"/>
              <a:buNone/>
              <a:defRPr sz="2400" b="1"/>
            </a:lvl1pPr>
            <a:lvl2pPr marL="914400" lvl="1" indent="-228600" algn="l">
              <a:lnSpc>
                <a:spcPct val="110000"/>
              </a:lnSpc>
              <a:spcBef>
                <a:spcPts val="400"/>
              </a:spcBef>
              <a:spcAft>
                <a:spcPts val="0"/>
              </a:spcAft>
              <a:buSzPts val="1800"/>
              <a:buNone/>
              <a:defRPr sz="2000" b="1"/>
            </a:lvl2pPr>
            <a:lvl3pPr marL="1371600" lvl="2" indent="-228600" algn="l">
              <a:lnSpc>
                <a:spcPct val="110000"/>
              </a:lnSpc>
              <a:spcBef>
                <a:spcPts val="360"/>
              </a:spcBef>
              <a:spcAft>
                <a:spcPts val="0"/>
              </a:spcAft>
              <a:buSzPts val="1980"/>
              <a:buNone/>
              <a:defRPr sz="1800" b="1"/>
            </a:lvl3pPr>
            <a:lvl4pPr marL="1828800" lvl="3" indent="-228600" algn="l">
              <a:lnSpc>
                <a:spcPct val="110000"/>
              </a:lnSpc>
              <a:spcBef>
                <a:spcPts val="320"/>
              </a:spcBef>
              <a:spcAft>
                <a:spcPts val="0"/>
              </a:spcAft>
              <a:buSzPts val="1200"/>
              <a:buFont typeface="Arial"/>
              <a:buNone/>
              <a:defRPr sz="1600" b="1"/>
            </a:lvl4pPr>
            <a:lvl5pPr marL="2286000" lvl="4" indent="-228600" algn="l">
              <a:lnSpc>
                <a:spcPct val="110000"/>
              </a:lnSpc>
              <a:spcBef>
                <a:spcPts val="320"/>
              </a:spcBef>
              <a:spcAft>
                <a:spcPts val="0"/>
              </a:spcAft>
              <a:buSzPts val="1360"/>
              <a:buFont typeface="Arial"/>
              <a:buNone/>
              <a:defRPr sz="1600" b="1"/>
            </a:lvl5pPr>
            <a:lvl6pPr marL="2743200" lvl="5" indent="-228600" algn="l">
              <a:lnSpc>
                <a:spcPct val="110000"/>
              </a:lnSpc>
              <a:spcBef>
                <a:spcPts val="320"/>
              </a:spcBef>
              <a:spcAft>
                <a:spcPts val="0"/>
              </a:spcAft>
              <a:buSzPts val="1360"/>
              <a:buFont typeface="Arial"/>
              <a:buNone/>
              <a:defRPr sz="1600" b="1"/>
            </a:lvl6pPr>
            <a:lvl7pPr marL="3200400" lvl="6" indent="-228600" algn="l">
              <a:lnSpc>
                <a:spcPct val="110000"/>
              </a:lnSpc>
              <a:spcBef>
                <a:spcPts val="320"/>
              </a:spcBef>
              <a:spcAft>
                <a:spcPts val="0"/>
              </a:spcAft>
              <a:buSzPts val="1360"/>
              <a:buFont typeface="Arial"/>
              <a:buNone/>
              <a:defRPr sz="1600" b="1"/>
            </a:lvl7pPr>
            <a:lvl8pPr marL="3657600" lvl="7" indent="-228600" algn="l">
              <a:lnSpc>
                <a:spcPct val="110000"/>
              </a:lnSpc>
              <a:spcBef>
                <a:spcPts val="320"/>
              </a:spcBef>
              <a:spcAft>
                <a:spcPts val="0"/>
              </a:spcAft>
              <a:buSzPts val="1360"/>
              <a:buFont typeface="Arial"/>
              <a:buNone/>
              <a:defRPr sz="1600" b="1"/>
            </a:lvl8pPr>
            <a:lvl9pPr marL="4114800" lvl="8" indent="-228600" algn="l">
              <a:lnSpc>
                <a:spcPct val="110000"/>
              </a:lnSpc>
              <a:spcBef>
                <a:spcPts val="320"/>
              </a:spcBef>
              <a:spcAft>
                <a:spcPts val="0"/>
              </a:spcAft>
              <a:buSzPts val="1360"/>
              <a:buFont typeface="Arial"/>
              <a:buNone/>
              <a:defRPr sz="1600" b="1"/>
            </a:lvl9pPr>
          </a:lstStyle>
          <a:p>
            <a:endParaRPr/>
          </a:p>
        </p:txBody>
      </p:sp>
      <p:sp>
        <p:nvSpPr>
          <p:cNvPr id="117" name="Google Shape;117;p30"/>
          <p:cNvSpPr txBox="1">
            <a:spLocks noGrp="1"/>
          </p:cNvSpPr>
          <p:nvPr>
            <p:ph type="body" idx="4"/>
          </p:nvPr>
        </p:nvSpPr>
        <p:spPr>
          <a:xfrm>
            <a:off x="4645025" y="2174875"/>
            <a:ext cx="4041900" cy="3951300"/>
          </a:xfrm>
          <a:prstGeom prst="rect">
            <a:avLst/>
          </a:prstGeom>
          <a:noFill/>
          <a:ln>
            <a:noFill/>
          </a:ln>
        </p:spPr>
        <p:txBody>
          <a:bodyPr spcFirstLastPara="1" wrap="square" lIns="91425" tIns="45700" rIns="91425" bIns="45700" anchor="t" anchorCtr="0">
            <a:noAutofit/>
          </a:bodyPr>
          <a:lstStyle>
            <a:lvl1pPr marL="457200" lvl="0" indent="-365760" algn="l">
              <a:lnSpc>
                <a:spcPct val="110000"/>
              </a:lnSpc>
              <a:spcBef>
                <a:spcPts val="480"/>
              </a:spcBef>
              <a:spcAft>
                <a:spcPts val="0"/>
              </a:spcAft>
              <a:buSzPts val="2160"/>
              <a:buFont typeface="Arial"/>
              <a:buChar char="•"/>
              <a:defRPr sz="2400"/>
            </a:lvl1pPr>
            <a:lvl2pPr marL="914400" lvl="1" indent="-342900" algn="l">
              <a:lnSpc>
                <a:spcPct val="110000"/>
              </a:lnSpc>
              <a:spcBef>
                <a:spcPts val="400"/>
              </a:spcBef>
              <a:spcAft>
                <a:spcPts val="0"/>
              </a:spcAft>
              <a:buSzPts val="1800"/>
              <a:buChar char="▪"/>
              <a:defRPr sz="2000"/>
            </a:lvl2pPr>
            <a:lvl3pPr marL="1371600" lvl="2" indent="-354330" algn="l">
              <a:lnSpc>
                <a:spcPct val="110000"/>
              </a:lnSpc>
              <a:spcBef>
                <a:spcPts val="360"/>
              </a:spcBef>
              <a:spcAft>
                <a:spcPts val="0"/>
              </a:spcAft>
              <a:buSzPts val="1980"/>
              <a:buChar char="−"/>
              <a:defRPr sz="1800"/>
            </a:lvl3pPr>
            <a:lvl4pPr marL="1828800" lvl="3" indent="-304800" algn="l">
              <a:lnSpc>
                <a:spcPct val="110000"/>
              </a:lnSpc>
              <a:spcBef>
                <a:spcPts val="320"/>
              </a:spcBef>
              <a:spcAft>
                <a:spcPts val="0"/>
              </a:spcAft>
              <a:buSzPts val="1200"/>
              <a:buFont typeface="Arial"/>
              <a:buChar char="o"/>
              <a:defRPr sz="1600"/>
            </a:lvl4pPr>
            <a:lvl5pPr marL="2286000" lvl="4" indent="-314960" algn="l">
              <a:lnSpc>
                <a:spcPct val="110000"/>
              </a:lnSpc>
              <a:spcBef>
                <a:spcPts val="320"/>
              </a:spcBef>
              <a:spcAft>
                <a:spcPts val="0"/>
              </a:spcAft>
              <a:buSzPts val="1360"/>
              <a:buFont typeface="Arial"/>
              <a:buChar char="•"/>
              <a:defRPr sz="1600"/>
            </a:lvl5pPr>
            <a:lvl6pPr marL="2743200" lvl="5" indent="-314960" algn="l">
              <a:lnSpc>
                <a:spcPct val="110000"/>
              </a:lnSpc>
              <a:spcBef>
                <a:spcPts val="320"/>
              </a:spcBef>
              <a:spcAft>
                <a:spcPts val="0"/>
              </a:spcAft>
              <a:buSzPts val="1360"/>
              <a:buFont typeface="Arial"/>
              <a:buChar char="•"/>
              <a:defRPr sz="1600"/>
            </a:lvl6pPr>
            <a:lvl7pPr marL="3200400" lvl="6" indent="-314960" algn="l">
              <a:lnSpc>
                <a:spcPct val="110000"/>
              </a:lnSpc>
              <a:spcBef>
                <a:spcPts val="320"/>
              </a:spcBef>
              <a:spcAft>
                <a:spcPts val="0"/>
              </a:spcAft>
              <a:buSzPts val="1360"/>
              <a:buFont typeface="Arial"/>
              <a:buChar char="•"/>
              <a:defRPr sz="1600"/>
            </a:lvl7pPr>
            <a:lvl8pPr marL="3657600" lvl="7" indent="-314959" algn="l">
              <a:lnSpc>
                <a:spcPct val="110000"/>
              </a:lnSpc>
              <a:spcBef>
                <a:spcPts val="320"/>
              </a:spcBef>
              <a:spcAft>
                <a:spcPts val="0"/>
              </a:spcAft>
              <a:buSzPts val="1360"/>
              <a:buFont typeface="Arial"/>
              <a:buChar char="•"/>
              <a:defRPr sz="1600"/>
            </a:lvl8pPr>
            <a:lvl9pPr marL="4114800" lvl="8" indent="-314959" algn="l">
              <a:lnSpc>
                <a:spcPct val="110000"/>
              </a:lnSpc>
              <a:spcBef>
                <a:spcPts val="320"/>
              </a:spcBef>
              <a:spcAft>
                <a:spcPts val="0"/>
              </a:spcAft>
              <a:buSzPts val="1360"/>
              <a:buFont typeface="Arial"/>
              <a:buChar char="•"/>
              <a:defRPr sz="1600"/>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8"/>
        <p:cNvGrpSpPr/>
        <p:nvPr/>
      </p:nvGrpSpPr>
      <p:grpSpPr>
        <a:xfrm>
          <a:off x="0" y="0"/>
          <a:ext cx="0" cy="0"/>
          <a:chOff x="0" y="0"/>
          <a:chExt cx="0" cy="0"/>
        </a:xfrm>
      </p:grpSpPr>
      <p:sp>
        <p:nvSpPr>
          <p:cNvPr id="119" name="Google Shape;119;p31"/>
          <p:cNvSpPr txBox="1">
            <a:spLocks noGrp="1"/>
          </p:cNvSpPr>
          <p:nvPr>
            <p:ph type="title"/>
          </p:nvPr>
        </p:nvSpPr>
        <p:spPr>
          <a:xfrm>
            <a:off x="98425" y="176213"/>
            <a:ext cx="7216800" cy="4731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0"/>
        <p:cNvGrpSpPr/>
        <p:nvPr/>
      </p:nvGrpSpPr>
      <p:grpSpPr>
        <a:xfrm>
          <a:off x="0" y="0"/>
          <a:ext cx="0" cy="0"/>
          <a:chOff x="0" y="0"/>
          <a:chExt cx="0" cy="0"/>
        </a:xfrm>
      </p:grpSpPr>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21"/>
        <p:cNvGrpSpPr/>
        <p:nvPr/>
      </p:nvGrpSpPr>
      <p:grpSpPr>
        <a:xfrm>
          <a:off x="0" y="0"/>
          <a:ext cx="0" cy="0"/>
          <a:chOff x="0" y="0"/>
          <a:chExt cx="0" cy="0"/>
        </a:xfrm>
      </p:grpSpPr>
      <p:sp>
        <p:nvSpPr>
          <p:cNvPr id="122" name="Google Shape;122;p33"/>
          <p:cNvSpPr txBox="1">
            <a:spLocks noGrp="1"/>
          </p:cNvSpPr>
          <p:nvPr>
            <p:ph type="title"/>
          </p:nvPr>
        </p:nvSpPr>
        <p:spPr>
          <a:xfrm>
            <a:off x="457200" y="273050"/>
            <a:ext cx="3008400" cy="11619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23" name="Google Shape;123;p33"/>
          <p:cNvSpPr txBox="1">
            <a:spLocks noGrp="1"/>
          </p:cNvSpPr>
          <p:nvPr>
            <p:ph type="body" idx="1"/>
          </p:nvPr>
        </p:nvSpPr>
        <p:spPr>
          <a:xfrm>
            <a:off x="3575050" y="273050"/>
            <a:ext cx="5111700" cy="5853000"/>
          </a:xfrm>
          <a:prstGeom prst="rect">
            <a:avLst/>
          </a:prstGeom>
          <a:noFill/>
          <a:ln>
            <a:noFill/>
          </a:ln>
        </p:spPr>
        <p:txBody>
          <a:bodyPr spcFirstLastPara="1" wrap="square" lIns="91425" tIns="45700" rIns="91425" bIns="45700" anchor="t" anchorCtr="0">
            <a:noAutofit/>
          </a:bodyPr>
          <a:lstStyle>
            <a:lvl1pPr marL="457200" lvl="0" indent="-411480" algn="l">
              <a:lnSpc>
                <a:spcPct val="110000"/>
              </a:lnSpc>
              <a:spcBef>
                <a:spcPts val="640"/>
              </a:spcBef>
              <a:spcAft>
                <a:spcPts val="0"/>
              </a:spcAft>
              <a:buSzPts val="2880"/>
              <a:buFont typeface="Arial"/>
              <a:buChar char="•"/>
              <a:defRPr sz="3200"/>
            </a:lvl1pPr>
            <a:lvl2pPr marL="914400" lvl="1" indent="-388619" algn="l">
              <a:lnSpc>
                <a:spcPct val="110000"/>
              </a:lnSpc>
              <a:spcBef>
                <a:spcPts val="560"/>
              </a:spcBef>
              <a:spcAft>
                <a:spcPts val="0"/>
              </a:spcAft>
              <a:buSzPts val="2520"/>
              <a:buChar char="▪"/>
              <a:defRPr sz="2800"/>
            </a:lvl2pPr>
            <a:lvl3pPr marL="1371600" lvl="2" indent="-396239" algn="l">
              <a:lnSpc>
                <a:spcPct val="110000"/>
              </a:lnSpc>
              <a:spcBef>
                <a:spcPts val="480"/>
              </a:spcBef>
              <a:spcAft>
                <a:spcPts val="0"/>
              </a:spcAft>
              <a:buSzPts val="2640"/>
              <a:buChar char="−"/>
              <a:defRPr sz="2400"/>
            </a:lvl3pPr>
            <a:lvl4pPr marL="1828800" lvl="3" indent="-323850" algn="l">
              <a:lnSpc>
                <a:spcPct val="110000"/>
              </a:lnSpc>
              <a:spcBef>
                <a:spcPts val="400"/>
              </a:spcBef>
              <a:spcAft>
                <a:spcPts val="0"/>
              </a:spcAft>
              <a:buSzPts val="1500"/>
              <a:buFont typeface="Arial"/>
              <a:buChar char="o"/>
              <a:defRPr sz="2000"/>
            </a:lvl4pPr>
            <a:lvl5pPr marL="2286000" lvl="4" indent="-336550" algn="l">
              <a:lnSpc>
                <a:spcPct val="110000"/>
              </a:lnSpc>
              <a:spcBef>
                <a:spcPts val="400"/>
              </a:spcBef>
              <a:spcAft>
                <a:spcPts val="0"/>
              </a:spcAft>
              <a:buSzPts val="1700"/>
              <a:buFont typeface="Arial"/>
              <a:buChar char="•"/>
              <a:defRPr sz="2000"/>
            </a:lvl5pPr>
            <a:lvl6pPr marL="2743200" lvl="5" indent="-336550" algn="l">
              <a:lnSpc>
                <a:spcPct val="110000"/>
              </a:lnSpc>
              <a:spcBef>
                <a:spcPts val="400"/>
              </a:spcBef>
              <a:spcAft>
                <a:spcPts val="0"/>
              </a:spcAft>
              <a:buSzPts val="1700"/>
              <a:buFont typeface="Arial"/>
              <a:buChar char="•"/>
              <a:defRPr sz="2000"/>
            </a:lvl6pPr>
            <a:lvl7pPr marL="3200400" lvl="6" indent="-336550" algn="l">
              <a:lnSpc>
                <a:spcPct val="110000"/>
              </a:lnSpc>
              <a:spcBef>
                <a:spcPts val="400"/>
              </a:spcBef>
              <a:spcAft>
                <a:spcPts val="0"/>
              </a:spcAft>
              <a:buSzPts val="1700"/>
              <a:buFont typeface="Arial"/>
              <a:buChar char="•"/>
              <a:defRPr sz="2000"/>
            </a:lvl7pPr>
            <a:lvl8pPr marL="3657600" lvl="7" indent="-336550" algn="l">
              <a:lnSpc>
                <a:spcPct val="110000"/>
              </a:lnSpc>
              <a:spcBef>
                <a:spcPts val="400"/>
              </a:spcBef>
              <a:spcAft>
                <a:spcPts val="0"/>
              </a:spcAft>
              <a:buSzPts val="1700"/>
              <a:buFont typeface="Arial"/>
              <a:buChar char="•"/>
              <a:defRPr sz="2000"/>
            </a:lvl8pPr>
            <a:lvl9pPr marL="4114800" lvl="8" indent="-336550" algn="l">
              <a:lnSpc>
                <a:spcPct val="110000"/>
              </a:lnSpc>
              <a:spcBef>
                <a:spcPts val="400"/>
              </a:spcBef>
              <a:spcAft>
                <a:spcPts val="0"/>
              </a:spcAft>
              <a:buSzPts val="1700"/>
              <a:buFont typeface="Arial"/>
              <a:buChar char="•"/>
              <a:defRPr sz="2000"/>
            </a:lvl9pPr>
          </a:lstStyle>
          <a:p>
            <a:endParaRPr/>
          </a:p>
        </p:txBody>
      </p:sp>
      <p:sp>
        <p:nvSpPr>
          <p:cNvPr id="124" name="Google Shape;124;p33"/>
          <p:cNvSpPr txBox="1">
            <a:spLocks noGrp="1"/>
          </p:cNvSpPr>
          <p:nvPr>
            <p:ph type="body" idx="2"/>
          </p:nvPr>
        </p:nvSpPr>
        <p:spPr>
          <a:xfrm>
            <a:off x="457200" y="1435100"/>
            <a:ext cx="3008400" cy="4691100"/>
          </a:xfrm>
          <a:prstGeom prst="rect">
            <a:avLst/>
          </a:prstGeom>
          <a:noFill/>
          <a:ln>
            <a:noFill/>
          </a:ln>
        </p:spPr>
        <p:txBody>
          <a:bodyPr spcFirstLastPara="1" wrap="square" lIns="91425" tIns="45700" rIns="91425" bIns="45700" anchor="t" anchorCtr="0">
            <a:noAutofit/>
          </a:bodyPr>
          <a:lstStyle>
            <a:lvl1pPr marL="457200" lvl="0" indent="-228600" algn="l">
              <a:lnSpc>
                <a:spcPct val="110000"/>
              </a:lnSpc>
              <a:spcBef>
                <a:spcPts val="280"/>
              </a:spcBef>
              <a:spcAft>
                <a:spcPts val="0"/>
              </a:spcAft>
              <a:buSzPts val="1260"/>
              <a:buFont typeface="Arial"/>
              <a:buNone/>
              <a:defRPr sz="1400"/>
            </a:lvl1pPr>
            <a:lvl2pPr marL="914400" lvl="1" indent="-228600" algn="l">
              <a:lnSpc>
                <a:spcPct val="110000"/>
              </a:lnSpc>
              <a:spcBef>
                <a:spcPts val="240"/>
              </a:spcBef>
              <a:spcAft>
                <a:spcPts val="0"/>
              </a:spcAft>
              <a:buSzPts val="1080"/>
              <a:buNone/>
              <a:defRPr sz="1200"/>
            </a:lvl2pPr>
            <a:lvl3pPr marL="1371600" lvl="2" indent="-228600" algn="l">
              <a:lnSpc>
                <a:spcPct val="110000"/>
              </a:lnSpc>
              <a:spcBef>
                <a:spcPts val="200"/>
              </a:spcBef>
              <a:spcAft>
                <a:spcPts val="0"/>
              </a:spcAft>
              <a:buSzPts val="1100"/>
              <a:buNone/>
              <a:defRPr sz="1000"/>
            </a:lvl3pPr>
            <a:lvl4pPr marL="1828800" lvl="3" indent="-228600" algn="l">
              <a:lnSpc>
                <a:spcPct val="110000"/>
              </a:lnSpc>
              <a:spcBef>
                <a:spcPts val="180"/>
              </a:spcBef>
              <a:spcAft>
                <a:spcPts val="0"/>
              </a:spcAft>
              <a:buSzPts val="675"/>
              <a:buFont typeface="Arial"/>
              <a:buNone/>
              <a:defRPr sz="900"/>
            </a:lvl4pPr>
            <a:lvl5pPr marL="2286000" lvl="4" indent="-228600" algn="l">
              <a:lnSpc>
                <a:spcPct val="110000"/>
              </a:lnSpc>
              <a:spcBef>
                <a:spcPts val="180"/>
              </a:spcBef>
              <a:spcAft>
                <a:spcPts val="0"/>
              </a:spcAft>
              <a:buSzPts val="765"/>
              <a:buFont typeface="Arial"/>
              <a:buNone/>
              <a:defRPr sz="900"/>
            </a:lvl5pPr>
            <a:lvl6pPr marL="2743200" lvl="5" indent="-228600" algn="l">
              <a:lnSpc>
                <a:spcPct val="110000"/>
              </a:lnSpc>
              <a:spcBef>
                <a:spcPts val="180"/>
              </a:spcBef>
              <a:spcAft>
                <a:spcPts val="0"/>
              </a:spcAft>
              <a:buSzPts val="765"/>
              <a:buFont typeface="Arial"/>
              <a:buNone/>
              <a:defRPr sz="900"/>
            </a:lvl6pPr>
            <a:lvl7pPr marL="3200400" lvl="6" indent="-228600" algn="l">
              <a:lnSpc>
                <a:spcPct val="110000"/>
              </a:lnSpc>
              <a:spcBef>
                <a:spcPts val="180"/>
              </a:spcBef>
              <a:spcAft>
                <a:spcPts val="0"/>
              </a:spcAft>
              <a:buSzPts val="765"/>
              <a:buFont typeface="Arial"/>
              <a:buNone/>
              <a:defRPr sz="900"/>
            </a:lvl7pPr>
            <a:lvl8pPr marL="3657600" lvl="7" indent="-228600" algn="l">
              <a:lnSpc>
                <a:spcPct val="110000"/>
              </a:lnSpc>
              <a:spcBef>
                <a:spcPts val="180"/>
              </a:spcBef>
              <a:spcAft>
                <a:spcPts val="0"/>
              </a:spcAft>
              <a:buSzPts val="765"/>
              <a:buFont typeface="Arial"/>
              <a:buNone/>
              <a:defRPr sz="900"/>
            </a:lvl8pPr>
            <a:lvl9pPr marL="4114800" lvl="8" indent="-228600" algn="l">
              <a:lnSpc>
                <a:spcPct val="110000"/>
              </a:lnSpc>
              <a:spcBef>
                <a:spcPts val="180"/>
              </a:spcBef>
              <a:spcAft>
                <a:spcPts val="0"/>
              </a:spcAft>
              <a:buSzPts val="765"/>
              <a:buFont typeface="Arial"/>
              <a:buNone/>
              <a:defRPr sz="900"/>
            </a:lvl9p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25"/>
        <p:cNvGrpSpPr/>
        <p:nvPr/>
      </p:nvGrpSpPr>
      <p:grpSpPr>
        <a:xfrm>
          <a:off x="0" y="0"/>
          <a:ext cx="0" cy="0"/>
          <a:chOff x="0" y="0"/>
          <a:chExt cx="0" cy="0"/>
        </a:xfrm>
      </p:grpSpPr>
      <p:sp>
        <p:nvSpPr>
          <p:cNvPr id="126" name="Google Shape;126;p34"/>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27" name="Google Shape;127;p34"/>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lnSpc>
                <a:spcPct val="110000"/>
              </a:lnSpc>
              <a:spcBef>
                <a:spcPts val="640"/>
              </a:spcBef>
              <a:spcAft>
                <a:spcPts val="0"/>
              </a:spcAft>
              <a:buClr>
                <a:schemeClr val="dk1"/>
              </a:buClr>
              <a:buSzPts val="2880"/>
              <a:buFont typeface="Arial"/>
              <a:buNone/>
              <a:defRPr sz="3200" b="0" i="0" u="none" strike="noStrike" cap="none">
                <a:solidFill>
                  <a:schemeClr val="dk1"/>
                </a:solidFill>
                <a:latin typeface="Arial"/>
                <a:ea typeface="Arial"/>
                <a:cs typeface="Arial"/>
                <a:sym typeface="Arial"/>
              </a:defRPr>
            </a:lvl1pPr>
            <a:lvl2pPr marR="0" lvl="1" algn="l" rtl="0">
              <a:lnSpc>
                <a:spcPct val="110000"/>
              </a:lnSpc>
              <a:spcBef>
                <a:spcPts val="560"/>
              </a:spcBef>
              <a:spcAft>
                <a:spcPts val="0"/>
              </a:spcAft>
              <a:buClr>
                <a:schemeClr val="dk1"/>
              </a:buClr>
              <a:buSzPts val="2520"/>
              <a:buFont typeface="Noto Sans Symbols"/>
              <a:buNone/>
              <a:defRPr sz="2800" b="0" i="0" u="none" strike="noStrike" cap="none">
                <a:solidFill>
                  <a:schemeClr val="dk1"/>
                </a:solidFill>
                <a:latin typeface="Arial"/>
                <a:ea typeface="Arial"/>
                <a:cs typeface="Arial"/>
                <a:sym typeface="Arial"/>
              </a:defRPr>
            </a:lvl2pPr>
            <a:lvl3pPr marR="0" lvl="2" algn="l" rtl="0">
              <a:lnSpc>
                <a:spcPct val="110000"/>
              </a:lnSpc>
              <a:spcBef>
                <a:spcPts val="480"/>
              </a:spcBef>
              <a:spcAft>
                <a:spcPts val="0"/>
              </a:spcAft>
              <a:buClr>
                <a:schemeClr val="dk1"/>
              </a:buClr>
              <a:buSzPts val="2640"/>
              <a:buFont typeface="Noto Sans Symbols"/>
              <a:buNone/>
              <a:defRPr sz="2400" b="0" i="0" u="none" strike="noStrike" cap="none">
                <a:solidFill>
                  <a:schemeClr val="dk1"/>
                </a:solidFill>
                <a:latin typeface="Arial"/>
                <a:ea typeface="Arial"/>
                <a:cs typeface="Arial"/>
                <a:sym typeface="Arial"/>
              </a:defRPr>
            </a:lvl3pPr>
            <a:lvl4pPr marR="0" lvl="3" algn="l" rtl="0">
              <a:lnSpc>
                <a:spcPct val="110000"/>
              </a:lnSpc>
              <a:spcBef>
                <a:spcPts val="400"/>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4pPr>
            <a:lvl5pPr marR="0" lvl="4" algn="l" rtl="0">
              <a:lnSpc>
                <a:spcPct val="110000"/>
              </a:lnSpc>
              <a:spcBef>
                <a:spcPts val="400"/>
              </a:spcBef>
              <a:spcAft>
                <a:spcPts val="0"/>
              </a:spcAft>
              <a:buClr>
                <a:schemeClr val="dk1"/>
              </a:buClr>
              <a:buSzPts val="1700"/>
              <a:buFont typeface="Arial"/>
              <a:buNone/>
              <a:defRPr sz="2000" b="0" i="0" u="none" strike="noStrike" cap="none">
                <a:solidFill>
                  <a:schemeClr val="dk1"/>
                </a:solidFill>
                <a:latin typeface="Arial"/>
                <a:ea typeface="Arial"/>
                <a:cs typeface="Arial"/>
                <a:sym typeface="Arial"/>
              </a:defRPr>
            </a:lvl5pPr>
            <a:lvl6pPr marR="0" lvl="5" algn="l" rtl="0">
              <a:lnSpc>
                <a:spcPct val="110000"/>
              </a:lnSpc>
              <a:spcBef>
                <a:spcPts val="400"/>
              </a:spcBef>
              <a:spcAft>
                <a:spcPts val="0"/>
              </a:spcAft>
              <a:buClr>
                <a:schemeClr val="dk1"/>
              </a:buClr>
              <a:buSzPts val="1700"/>
              <a:buFont typeface="Arial"/>
              <a:buNone/>
              <a:defRPr sz="2000" b="0" i="0" u="none" strike="noStrike" cap="none">
                <a:solidFill>
                  <a:schemeClr val="dk1"/>
                </a:solidFill>
                <a:latin typeface="Arial"/>
                <a:ea typeface="Arial"/>
                <a:cs typeface="Arial"/>
                <a:sym typeface="Arial"/>
              </a:defRPr>
            </a:lvl6pPr>
            <a:lvl7pPr marR="0" lvl="6" algn="l" rtl="0">
              <a:lnSpc>
                <a:spcPct val="110000"/>
              </a:lnSpc>
              <a:spcBef>
                <a:spcPts val="400"/>
              </a:spcBef>
              <a:spcAft>
                <a:spcPts val="0"/>
              </a:spcAft>
              <a:buClr>
                <a:schemeClr val="dk1"/>
              </a:buClr>
              <a:buSzPts val="1700"/>
              <a:buFont typeface="Arial"/>
              <a:buNone/>
              <a:defRPr sz="2000" b="0" i="0" u="none" strike="noStrike" cap="none">
                <a:solidFill>
                  <a:schemeClr val="dk1"/>
                </a:solidFill>
                <a:latin typeface="Arial"/>
                <a:ea typeface="Arial"/>
                <a:cs typeface="Arial"/>
                <a:sym typeface="Arial"/>
              </a:defRPr>
            </a:lvl7pPr>
            <a:lvl8pPr marR="0" lvl="7" algn="l" rtl="0">
              <a:lnSpc>
                <a:spcPct val="110000"/>
              </a:lnSpc>
              <a:spcBef>
                <a:spcPts val="400"/>
              </a:spcBef>
              <a:spcAft>
                <a:spcPts val="0"/>
              </a:spcAft>
              <a:buClr>
                <a:schemeClr val="dk1"/>
              </a:buClr>
              <a:buSzPts val="1700"/>
              <a:buFont typeface="Arial"/>
              <a:buNone/>
              <a:defRPr sz="2000" b="0" i="0" u="none" strike="noStrike" cap="none">
                <a:solidFill>
                  <a:schemeClr val="dk1"/>
                </a:solidFill>
                <a:latin typeface="Arial"/>
                <a:ea typeface="Arial"/>
                <a:cs typeface="Arial"/>
                <a:sym typeface="Arial"/>
              </a:defRPr>
            </a:lvl8pPr>
            <a:lvl9pPr marR="0" lvl="8" algn="l" rtl="0">
              <a:lnSpc>
                <a:spcPct val="110000"/>
              </a:lnSpc>
              <a:spcBef>
                <a:spcPts val="400"/>
              </a:spcBef>
              <a:spcAft>
                <a:spcPts val="0"/>
              </a:spcAft>
              <a:buClr>
                <a:schemeClr val="dk1"/>
              </a:buClr>
              <a:buSzPts val="1700"/>
              <a:buFont typeface="Arial"/>
              <a:buNone/>
              <a:defRPr sz="2000" b="0" i="0" u="none" strike="noStrike" cap="none">
                <a:solidFill>
                  <a:schemeClr val="dk1"/>
                </a:solidFill>
                <a:latin typeface="Arial"/>
                <a:ea typeface="Arial"/>
                <a:cs typeface="Arial"/>
                <a:sym typeface="Arial"/>
              </a:defRPr>
            </a:lvl9pPr>
          </a:lstStyle>
          <a:p>
            <a:endParaRPr/>
          </a:p>
        </p:txBody>
      </p:sp>
      <p:sp>
        <p:nvSpPr>
          <p:cNvPr id="128" name="Google Shape;128;p34"/>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Autofit/>
          </a:bodyPr>
          <a:lstStyle>
            <a:lvl1pPr marL="457200" lvl="0" indent="-228600" algn="l">
              <a:lnSpc>
                <a:spcPct val="110000"/>
              </a:lnSpc>
              <a:spcBef>
                <a:spcPts val="280"/>
              </a:spcBef>
              <a:spcAft>
                <a:spcPts val="0"/>
              </a:spcAft>
              <a:buSzPts val="1260"/>
              <a:buFont typeface="Arial"/>
              <a:buNone/>
              <a:defRPr sz="1400"/>
            </a:lvl1pPr>
            <a:lvl2pPr marL="914400" lvl="1" indent="-228600" algn="l">
              <a:lnSpc>
                <a:spcPct val="110000"/>
              </a:lnSpc>
              <a:spcBef>
                <a:spcPts val="240"/>
              </a:spcBef>
              <a:spcAft>
                <a:spcPts val="0"/>
              </a:spcAft>
              <a:buSzPts val="1080"/>
              <a:buNone/>
              <a:defRPr sz="1200"/>
            </a:lvl2pPr>
            <a:lvl3pPr marL="1371600" lvl="2" indent="-228600" algn="l">
              <a:lnSpc>
                <a:spcPct val="110000"/>
              </a:lnSpc>
              <a:spcBef>
                <a:spcPts val="200"/>
              </a:spcBef>
              <a:spcAft>
                <a:spcPts val="0"/>
              </a:spcAft>
              <a:buSzPts val="1100"/>
              <a:buNone/>
              <a:defRPr sz="1000"/>
            </a:lvl3pPr>
            <a:lvl4pPr marL="1828800" lvl="3" indent="-228600" algn="l">
              <a:lnSpc>
                <a:spcPct val="110000"/>
              </a:lnSpc>
              <a:spcBef>
                <a:spcPts val="180"/>
              </a:spcBef>
              <a:spcAft>
                <a:spcPts val="0"/>
              </a:spcAft>
              <a:buSzPts val="675"/>
              <a:buFont typeface="Arial"/>
              <a:buNone/>
              <a:defRPr sz="900"/>
            </a:lvl4pPr>
            <a:lvl5pPr marL="2286000" lvl="4" indent="-228600" algn="l">
              <a:lnSpc>
                <a:spcPct val="110000"/>
              </a:lnSpc>
              <a:spcBef>
                <a:spcPts val="180"/>
              </a:spcBef>
              <a:spcAft>
                <a:spcPts val="0"/>
              </a:spcAft>
              <a:buSzPts val="765"/>
              <a:buFont typeface="Arial"/>
              <a:buNone/>
              <a:defRPr sz="900"/>
            </a:lvl5pPr>
            <a:lvl6pPr marL="2743200" lvl="5" indent="-228600" algn="l">
              <a:lnSpc>
                <a:spcPct val="110000"/>
              </a:lnSpc>
              <a:spcBef>
                <a:spcPts val="180"/>
              </a:spcBef>
              <a:spcAft>
                <a:spcPts val="0"/>
              </a:spcAft>
              <a:buSzPts val="765"/>
              <a:buFont typeface="Arial"/>
              <a:buNone/>
              <a:defRPr sz="900"/>
            </a:lvl6pPr>
            <a:lvl7pPr marL="3200400" lvl="6" indent="-228600" algn="l">
              <a:lnSpc>
                <a:spcPct val="110000"/>
              </a:lnSpc>
              <a:spcBef>
                <a:spcPts val="180"/>
              </a:spcBef>
              <a:spcAft>
                <a:spcPts val="0"/>
              </a:spcAft>
              <a:buSzPts val="765"/>
              <a:buFont typeface="Arial"/>
              <a:buNone/>
              <a:defRPr sz="900"/>
            </a:lvl7pPr>
            <a:lvl8pPr marL="3657600" lvl="7" indent="-228600" algn="l">
              <a:lnSpc>
                <a:spcPct val="110000"/>
              </a:lnSpc>
              <a:spcBef>
                <a:spcPts val="180"/>
              </a:spcBef>
              <a:spcAft>
                <a:spcPts val="0"/>
              </a:spcAft>
              <a:buSzPts val="765"/>
              <a:buFont typeface="Arial"/>
              <a:buNone/>
              <a:defRPr sz="900"/>
            </a:lvl8pPr>
            <a:lvl9pPr marL="4114800" lvl="8" indent="-228600" algn="l">
              <a:lnSpc>
                <a:spcPct val="110000"/>
              </a:lnSpc>
              <a:spcBef>
                <a:spcPts val="180"/>
              </a:spcBef>
              <a:spcAft>
                <a:spcPts val="0"/>
              </a:spcAft>
              <a:buSzPts val="765"/>
              <a:buFont typeface="Arial"/>
              <a:buNone/>
              <a:defRPr sz="9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9"/>
        <p:cNvGrpSpPr/>
        <p:nvPr/>
      </p:nvGrpSpPr>
      <p:grpSpPr>
        <a:xfrm>
          <a:off x="0" y="0"/>
          <a:ext cx="0" cy="0"/>
          <a:chOff x="0" y="0"/>
          <a:chExt cx="0" cy="0"/>
        </a:xfrm>
      </p:grpSpPr>
      <p:sp>
        <p:nvSpPr>
          <p:cNvPr id="130" name="Google Shape;130;p35"/>
          <p:cNvSpPr txBox="1">
            <a:spLocks noGrp="1"/>
          </p:cNvSpPr>
          <p:nvPr>
            <p:ph type="title"/>
          </p:nvPr>
        </p:nvSpPr>
        <p:spPr>
          <a:xfrm>
            <a:off x="98425" y="176213"/>
            <a:ext cx="7216800" cy="4731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1" name="Google Shape;131;p35"/>
          <p:cNvSpPr txBox="1">
            <a:spLocks noGrp="1"/>
          </p:cNvSpPr>
          <p:nvPr>
            <p:ph type="body" idx="1"/>
          </p:nvPr>
        </p:nvSpPr>
        <p:spPr>
          <a:xfrm rot="5400000">
            <a:off x="2094700" y="-304112"/>
            <a:ext cx="5079900" cy="8510700"/>
          </a:xfrm>
          <a:prstGeom prst="rect">
            <a:avLst/>
          </a:prstGeom>
          <a:noFill/>
          <a:ln>
            <a:noFill/>
          </a:ln>
        </p:spPr>
        <p:txBody>
          <a:bodyPr spcFirstLastPara="1" wrap="square" lIns="91425" tIns="45700" rIns="91425" bIns="45700" anchor="t" anchorCtr="0">
            <a:noAutofit/>
          </a:bodyPr>
          <a:lstStyle>
            <a:lvl1pPr marL="457200" lvl="0" indent="-331470" algn="l">
              <a:lnSpc>
                <a:spcPct val="110000"/>
              </a:lnSpc>
              <a:spcBef>
                <a:spcPts val="360"/>
              </a:spcBef>
              <a:spcAft>
                <a:spcPts val="0"/>
              </a:spcAft>
              <a:buSzPts val="1620"/>
              <a:buChar char="•"/>
              <a:defRPr/>
            </a:lvl1pPr>
            <a:lvl2pPr marL="914400" lvl="1" indent="-331469" algn="l">
              <a:lnSpc>
                <a:spcPct val="110000"/>
              </a:lnSpc>
              <a:spcBef>
                <a:spcPts val="360"/>
              </a:spcBef>
              <a:spcAft>
                <a:spcPts val="0"/>
              </a:spcAft>
              <a:buSzPts val="1620"/>
              <a:buChar char="▪"/>
              <a:defRPr/>
            </a:lvl2pPr>
            <a:lvl3pPr marL="1371600" lvl="2" indent="-354330" algn="l">
              <a:lnSpc>
                <a:spcPct val="110000"/>
              </a:lnSpc>
              <a:spcBef>
                <a:spcPts val="360"/>
              </a:spcBef>
              <a:spcAft>
                <a:spcPts val="0"/>
              </a:spcAft>
              <a:buSzPts val="1980"/>
              <a:buChar char="−"/>
              <a:defRPr/>
            </a:lvl3pPr>
            <a:lvl4pPr marL="1828800" lvl="3" indent="-314325" algn="l">
              <a:lnSpc>
                <a:spcPct val="110000"/>
              </a:lnSpc>
              <a:spcBef>
                <a:spcPts val="360"/>
              </a:spcBef>
              <a:spcAft>
                <a:spcPts val="0"/>
              </a:spcAft>
              <a:buSzPts val="1350"/>
              <a:buChar char="o"/>
              <a:defRPr/>
            </a:lvl4pPr>
            <a:lvl5pPr marL="2286000" lvl="4" indent="-325754" algn="l">
              <a:lnSpc>
                <a:spcPct val="110000"/>
              </a:lnSpc>
              <a:spcBef>
                <a:spcPts val="360"/>
              </a:spcBef>
              <a:spcAft>
                <a:spcPts val="0"/>
              </a:spcAft>
              <a:buSzPts val="1530"/>
              <a:buChar char="•"/>
              <a:defRPr/>
            </a:lvl5pPr>
            <a:lvl6pPr marL="2743200" lvl="5" indent="-325754" algn="l">
              <a:lnSpc>
                <a:spcPct val="110000"/>
              </a:lnSpc>
              <a:spcBef>
                <a:spcPts val="360"/>
              </a:spcBef>
              <a:spcAft>
                <a:spcPts val="0"/>
              </a:spcAft>
              <a:buSzPts val="1530"/>
              <a:buChar char="•"/>
              <a:defRPr/>
            </a:lvl6pPr>
            <a:lvl7pPr marL="3200400" lvl="6" indent="-325754" algn="l">
              <a:lnSpc>
                <a:spcPct val="110000"/>
              </a:lnSpc>
              <a:spcBef>
                <a:spcPts val="360"/>
              </a:spcBef>
              <a:spcAft>
                <a:spcPts val="0"/>
              </a:spcAft>
              <a:buSzPts val="1530"/>
              <a:buChar char="•"/>
              <a:defRPr/>
            </a:lvl7pPr>
            <a:lvl8pPr marL="3657600" lvl="7" indent="-325754" algn="l">
              <a:lnSpc>
                <a:spcPct val="110000"/>
              </a:lnSpc>
              <a:spcBef>
                <a:spcPts val="360"/>
              </a:spcBef>
              <a:spcAft>
                <a:spcPts val="0"/>
              </a:spcAft>
              <a:buSzPts val="1530"/>
              <a:buChar char="•"/>
              <a:defRPr/>
            </a:lvl8pPr>
            <a:lvl9pPr marL="4114800" lvl="8" indent="-325754" algn="l">
              <a:lnSpc>
                <a:spcPct val="110000"/>
              </a:lnSpc>
              <a:spcBef>
                <a:spcPts val="360"/>
              </a:spcBef>
              <a:spcAft>
                <a:spcPts val="0"/>
              </a:spcAft>
              <a:buSzPts val="1530"/>
              <a:buChar char="•"/>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32"/>
        <p:cNvGrpSpPr/>
        <p:nvPr/>
      </p:nvGrpSpPr>
      <p:grpSpPr>
        <a:xfrm>
          <a:off x="0" y="0"/>
          <a:ext cx="0" cy="0"/>
          <a:chOff x="0" y="0"/>
          <a:chExt cx="0" cy="0"/>
        </a:xfrm>
      </p:grpSpPr>
      <p:sp>
        <p:nvSpPr>
          <p:cNvPr id="133" name="Google Shape;133;p36"/>
          <p:cNvSpPr txBox="1">
            <a:spLocks noGrp="1"/>
          </p:cNvSpPr>
          <p:nvPr>
            <p:ph type="title"/>
          </p:nvPr>
        </p:nvSpPr>
        <p:spPr>
          <a:xfrm rot="5400000">
            <a:off x="4640200" y="2241550"/>
            <a:ext cx="6307200" cy="21924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4" name="Google Shape;134;p36"/>
          <p:cNvSpPr txBox="1">
            <a:spLocks noGrp="1"/>
          </p:cNvSpPr>
          <p:nvPr>
            <p:ph type="body" idx="1"/>
          </p:nvPr>
        </p:nvSpPr>
        <p:spPr>
          <a:xfrm rot="5400000">
            <a:off x="179413" y="125500"/>
            <a:ext cx="6307200" cy="6424500"/>
          </a:xfrm>
          <a:prstGeom prst="rect">
            <a:avLst/>
          </a:prstGeom>
          <a:noFill/>
          <a:ln>
            <a:noFill/>
          </a:ln>
        </p:spPr>
        <p:txBody>
          <a:bodyPr spcFirstLastPara="1" wrap="square" lIns="91425" tIns="45700" rIns="91425" bIns="45700" anchor="t" anchorCtr="0">
            <a:noAutofit/>
          </a:bodyPr>
          <a:lstStyle>
            <a:lvl1pPr marL="457200" lvl="0" indent="-331470" algn="l">
              <a:lnSpc>
                <a:spcPct val="110000"/>
              </a:lnSpc>
              <a:spcBef>
                <a:spcPts val="360"/>
              </a:spcBef>
              <a:spcAft>
                <a:spcPts val="0"/>
              </a:spcAft>
              <a:buSzPts val="1620"/>
              <a:buChar char="•"/>
              <a:defRPr/>
            </a:lvl1pPr>
            <a:lvl2pPr marL="914400" lvl="1" indent="-331469" algn="l">
              <a:lnSpc>
                <a:spcPct val="110000"/>
              </a:lnSpc>
              <a:spcBef>
                <a:spcPts val="360"/>
              </a:spcBef>
              <a:spcAft>
                <a:spcPts val="0"/>
              </a:spcAft>
              <a:buSzPts val="1620"/>
              <a:buChar char="▪"/>
              <a:defRPr/>
            </a:lvl2pPr>
            <a:lvl3pPr marL="1371600" lvl="2" indent="-354330" algn="l">
              <a:lnSpc>
                <a:spcPct val="110000"/>
              </a:lnSpc>
              <a:spcBef>
                <a:spcPts val="360"/>
              </a:spcBef>
              <a:spcAft>
                <a:spcPts val="0"/>
              </a:spcAft>
              <a:buSzPts val="1980"/>
              <a:buChar char="−"/>
              <a:defRPr/>
            </a:lvl3pPr>
            <a:lvl4pPr marL="1828800" lvl="3" indent="-314325" algn="l">
              <a:lnSpc>
                <a:spcPct val="110000"/>
              </a:lnSpc>
              <a:spcBef>
                <a:spcPts val="360"/>
              </a:spcBef>
              <a:spcAft>
                <a:spcPts val="0"/>
              </a:spcAft>
              <a:buSzPts val="1350"/>
              <a:buChar char="o"/>
              <a:defRPr/>
            </a:lvl4pPr>
            <a:lvl5pPr marL="2286000" lvl="4" indent="-325754" algn="l">
              <a:lnSpc>
                <a:spcPct val="110000"/>
              </a:lnSpc>
              <a:spcBef>
                <a:spcPts val="360"/>
              </a:spcBef>
              <a:spcAft>
                <a:spcPts val="0"/>
              </a:spcAft>
              <a:buSzPts val="1530"/>
              <a:buChar char="•"/>
              <a:defRPr/>
            </a:lvl5pPr>
            <a:lvl6pPr marL="2743200" lvl="5" indent="-325754" algn="l">
              <a:lnSpc>
                <a:spcPct val="110000"/>
              </a:lnSpc>
              <a:spcBef>
                <a:spcPts val="360"/>
              </a:spcBef>
              <a:spcAft>
                <a:spcPts val="0"/>
              </a:spcAft>
              <a:buSzPts val="1530"/>
              <a:buChar char="•"/>
              <a:defRPr/>
            </a:lvl6pPr>
            <a:lvl7pPr marL="3200400" lvl="6" indent="-325754" algn="l">
              <a:lnSpc>
                <a:spcPct val="110000"/>
              </a:lnSpc>
              <a:spcBef>
                <a:spcPts val="360"/>
              </a:spcBef>
              <a:spcAft>
                <a:spcPts val="0"/>
              </a:spcAft>
              <a:buSzPts val="1530"/>
              <a:buChar char="•"/>
              <a:defRPr/>
            </a:lvl7pPr>
            <a:lvl8pPr marL="3657600" lvl="7" indent="-325754" algn="l">
              <a:lnSpc>
                <a:spcPct val="110000"/>
              </a:lnSpc>
              <a:spcBef>
                <a:spcPts val="360"/>
              </a:spcBef>
              <a:spcAft>
                <a:spcPts val="0"/>
              </a:spcAft>
              <a:buSzPts val="1530"/>
              <a:buChar char="•"/>
              <a:defRPr/>
            </a:lvl8pPr>
            <a:lvl9pPr marL="4114800" lvl="8" indent="-325754" algn="l">
              <a:lnSpc>
                <a:spcPct val="110000"/>
              </a:lnSpc>
              <a:spcBef>
                <a:spcPts val="360"/>
              </a:spcBef>
              <a:spcAft>
                <a:spcPts val="0"/>
              </a:spcAft>
              <a:buSzPts val="153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image" Target="../media/image2.png"/><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image" Target="../media/image1.png"/><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body" idx="1"/>
          </p:nvPr>
        </p:nvSpPr>
        <p:spPr>
          <a:xfrm>
            <a:off x="379413" y="1411288"/>
            <a:ext cx="8510700" cy="5079900"/>
          </a:xfrm>
          <a:prstGeom prst="rect">
            <a:avLst/>
          </a:prstGeom>
          <a:noFill/>
          <a:ln>
            <a:noFill/>
          </a:ln>
        </p:spPr>
        <p:txBody>
          <a:bodyPr spcFirstLastPara="1" wrap="square" lIns="91425" tIns="45700" rIns="91425" bIns="45700" anchor="t" anchorCtr="0">
            <a:noAutofit/>
          </a:bodyPr>
          <a:lstStyle>
            <a:lvl1pPr marL="457200" marR="0" lvl="0" indent="-320040" algn="l" rtl="0">
              <a:lnSpc>
                <a:spcPct val="110000"/>
              </a:lnSpc>
              <a:spcBef>
                <a:spcPts val="320"/>
              </a:spcBef>
              <a:spcAft>
                <a:spcPts val="0"/>
              </a:spcAft>
              <a:buClr>
                <a:schemeClr val="dk1"/>
              </a:buClr>
              <a:buSzPts val="1440"/>
              <a:buFont typeface="Arial"/>
              <a:buChar char="•"/>
              <a:defRPr sz="1600" b="0" i="0" u="none" strike="noStrike" cap="none">
                <a:solidFill>
                  <a:schemeClr val="dk1"/>
                </a:solidFill>
                <a:latin typeface="Arial"/>
                <a:ea typeface="Arial"/>
                <a:cs typeface="Arial"/>
                <a:sym typeface="Arial"/>
              </a:defRPr>
            </a:lvl1pPr>
            <a:lvl2pPr marL="914400" marR="0" lvl="1" indent="-320040" algn="l" rtl="0">
              <a:lnSpc>
                <a:spcPct val="110000"/>
              </a:lnSpc>
              <a:spcBef>
                <a:spcPts val="320"/>
              </a:spcBef>
              <a:spcAft>
                <a:spcPts val="0"/>
              </a:spcAft>
              <a:buClr>
                <a:schemeClr val="dk1"/>
              </a:buClr>
              <a:buSzPts val="1440"/>
              <a:buFont typeface="Noto Sans Symbols"/>
              <a:buChar char="▪"/>
              <a:defRPr sz="1600" b="0" i="0" u="none" strike="noStrike" cap="none">
                <a:solidFill>
                  <a:schemeClr val="dk1"/>
                </a:solidFill>
                <a:latin typeface="Arial"/>
                <a:ea typeface="Arial"/>
                <a:cs typeface="Arial"/>
                <a:sym typeface="Arial"/>
              </a:defRPr>
            </a:lvl2pPr>
            <a:lvl3pPr marL="1371600" marR="0" lvl="2" indent="-340360" algn="l" rtl="0">
              <a:lnSpc>
                <a:spcPct val="110000"/>
              </a:lnSpc>
              <a:spcBef>
                <a:spcPts val="320"/>
              </a:spcBef>
              <a:spcAft>
                <a:spcPts val="0"/>
              </a:spcAft>
              <a:buClr>
                <a:schemeClr val="dk1"/>
              </a:buClr>
              <a:buSzPts val="1760"/>
              <a:buFont typeface="Noto Sans Symbols"/>
              <a:buChar char="−"/>
              <a:defRPr sz="1600" b="0" i="0" u="none" strike="noStrike" cap="none">
                <a:solidFill>
                  <a:schemeClr val="dk1"/>
                </a:solidFill>
                <a:latin typeface="Arial"/>
                <a:ea typeface="Arial"/>
                <a:cs typeface="Arial"/>
                <a:sym typeface="Arial"/>
              </a:defRPr>
            </a:lvl3pPr>
            <a:lvl4pPr marL="1828800" marR="0" lvl="3" indent="-304800" algn="l" rtl="0">
              <a:lnSpc>
                <a:spcPct val="110000"/>
              </a:lnSpc>
              <a:spcBef>
                <a:spcPts val="320"/>
              </a:spcBef>
              <a:spcAft>
                <a:spcPts val="0"/>
              </a:spcAft>
              <a:buClr>
                <a:schemeClr val="dk1"/>
              </a:buClr>
              <a:buSzPts val="1200"/>
              <a:buFont typeface="Arial"/>
              <a:buChar char="o"/>
              <a:defRPr sz="1600" b="0" i="0" u="none" strike="noStrike" cap="none">
                <a:solidFill>
                  <a:schemeClr val="dk1"/>
                </a:solidFill>
                <a:latin typeface="Arial"/>
                <a:ea typeface="Arial"/>
                <a:cs typeface="Arial"/>
                <a:sym typeface="Arial"/>
              </a:defRPr>
            </a:lvl4pPr>
            <a:lvl5pPr marL="2286000" marR="0" lvl="4" indent="-314960" algn="l" rtl="0">
              <a:lnSpc>
                <a:spcPct val="110000"/>
              </a:lnSpc>
              <a:spcBef>
                <a:spcPts val="320"/>
              </a:spcBef>
              <a:spcAft>
                <a:spcPts val="0"/>
              </a:spcAft>
              <a:buClr>
                <a:schemeClr val="dk1"/>
              </a:buClr>
              <a:buSzPts val="1360"/>
              <a:buFont typeface="Arial"/>
              <a:buChar char="•"/>
              <a:defRPr sz="1600" b="0" i="0" u="none" strike="noStrike" cap="none">
                <a:solidFill>
                  <a:schemeClr val="dk1"/>
                </a:solidFill>
                <a:latin typeface="Arial"/>
                <a:ea typeface="Arial"/>
                <a:cs typeface="Arial"/>
                <a:sym typeface="Arial"/>
              </a:defRPr>
            </a:lvl5pPr>
            <a:lvl6pPr marL="2743200" marR="0" lvl="5" indent="-314960" algn="l" rtl="0">
              <a:lnSpc>
                <a:spcPct val="110000"/>
              </a:lnSpc>
              <a:spcBef>
                <a:spcPts val="320"/>
              </a:spcBef>
              <a:spcAft>
                <a:spcPts val="0"/>
              </a:spcAft>
              <a:buClr>
                <a:schemeClr val="dk1"/>
              </a:buClr>
              <a:buSzPts val="1360"/>
              <a:buFont typeface="Arial"/>
              <a:buChar char="•"/>
              <a:defRPr sz="1600" b="0" i="0" u="none" strike="noStrike" cap="none">
                <a:solidFill>
                  <a:schemeClr val="dk1"/>
                </a:solidFill>
                <a:latin typeface="Arial"/>
                <a:ea typeface="Arial"/>
                <a:cs typeface="Arial"/>
                <a:sym typeface="Arial"/>
              </a:defRPr>
            </a:lvl6pPr>
            <a:lvl7pPr marL="3200400" marR="0" lvl="6" indent="-314960" algn="l" rtl="0">
              <a:lnSpc>
                <a:spcPct val="110000"/>
              </a:lnSpc>
              <a:spcBef>
                <a:spcPts val="320"/>
              </a:spcBef>
              <a:spcAft>
                <a:spcPts val="0"/>
              </a:spcAft>
              <a:buClr>
                <a:schemeClr val="dk1"/>
              </a:buClr>
              <a:buSzPts val="1360"/>
              <a:buFont typeface="Arial"/>
              <a:buChar char="•"/>
              <a:defRPr sz="1600" b="0" i="0" u="none" strike="noStrike" cap="none">
                <a:solidFill>
                  <a:schemeClr val="dk1"/>
                </a:solidFill>
                <a:latin typeface="Arial"/>
                <a:ea typeface="Arial"/>
                <a:cs typeface="Arial"/>
                <a:sym typeface="Arial"/>
              </a:defRPr>
            </a:lvl7pPr>
            <a:lvl8pPr marL="3657600" marR="0" lvl="7" indent="-314959" algn="l" rtl="0">
              <a:lnSpc>
                <a:spcPct val="110000"/>
              </a:lnSpc>
              <a:spcBef>
                <a:spcPts val="320"/>
              </a:spcBef>
              <a:spcAft>
                <a:spcPts val="0"/>
              </a:spcAft>
              <a:buClr>
                <a:schemeClr val="dk1"/>
              </a:buClr>
              <a:buSzPts val="1360"/>
              <a:buFont typeface="Arial"/>
              <a:buChar char="•"/>
              <a:defRPr sz="1600" b="0" i="0" u="none" strike="noStrike" cap="none">
                <a:solidFill>
                  <a:schemeClr val="dk1"/>
                </a:solidFill>
                <a:latin typeface="Arial"/>
                <a:ea typeface="Arial"/>
                <a:cs typeface="Arial"/>
                <a:sym typeface="Arial"/>
              </a:defRPr>
            </a:lvl8pPr>
            <a:lvl9pPr marL="4114800" marR="0" lvl="8" indent="-314959" algn="l" rtl="0">
              <a:lnSpc>
                <a:spcPct val="110000"/>
              </a:lnSpc>
              <a:spcBef>
                <a:spcPts val="320"/>
              </a:spcBef>
              <a:spcAft>
                <a:spcPts val="0"/>
              </a:spcAft>
              <a:buClr>
                <a:schemeClr val="dk1"/>
              </a:buClr>
              <a:buSzPts val="136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52" name="Google Shape;52;p13"/>
          <p:cNvSpPr/>
          <p:nvPr/>
        </p:nvSpPr>
        <p:spPr>
          <a:xfrm>
            <a:off x="0" y="828675"/>
            <a:ext cx="7899300" cy="74700"/>
          </a:xfrm>
          <a:prstGeom prst="rect">
            <a:avLst/>
          </a:prstGeom>
          <a:solidFill>
            <a:srgbClr val="9999FF">
              <a:alpha val="49803"/>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Arial"/>
              <a:ea typeface="Arial"/>
              <a:cs typeface="Arial"/>
              <a:sym typeface="Arial"/>
            </a:endParaRPr>
          </a:p>
        </p:txBody>
      </p:sp>
      <p:sp>
        <p:nvSpPr>
          <p:cNvPr id="53" name="Google Shape;53;p13"/>
          <p:cNvSpPr txBox="1"/>
          <p:nvPr/>
        </p:nvSpPr>
        <p:spPr>
          <a:xfrm>
            <a:off x="8686800" y="6583363"/>
            <a:ext cx="457200" cy="2745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 sz="1200" b="0" i="0" u="none" strike="noStrike" cap="none">
                <a:solidFill>
                  <a:srgbClr val="000099"/>
                </a:solidFill>
                <a:latin typeface="Arial"/>
                <a:ea typeface="Arial"/>
                <a:cs typeface="Arial"/>
                <a:sym typeface="Arial"/>
              </a:rPr>
              <a:t>‹#›</a:t>
            </a:fld>
            <a:endParaRPr sz="1200" b="0" i="0" u="none" strike="noStrike" cap="none">
              <a:solidFill>
                <a:srgbClr val="000099"/>
              </a:solidFill>
              <a:latin typeface="Arial"/>
              <a:ea typeface="Arial"/>
              <a:cs typeface="Arial"/>
              <a:sym typeface="Arial"/>
            </a:endParaRPr>
          </a:p>
        </p:txBody>
      </p:sp>
      <p:pic>
        <p:nvPicPr>
          <p:cNvPr id="54" name="Google Shape;54;p13" descr="sun_2C"/>
          <p:cNvPicPr preferRelativeResize="0"/>
          <p:nvPr/>
        </p:nvPicPr>
        <p:blipFill rotWithShape="1">
          <a:blip r:embed="rId12">
            <a:alphaModFix/>
          </a:blip>
          <a:srcRect/>
          <a:stretch/>
        </p:blipFill>
        <p:spPr>
          <a:xfrm>
            <a:off x="7319114" y="147638"/>
            <a:ext cx="1288895" cy="376237"/>
          </a:xfrm>
          <a:prstGeom prst="rect">
            <a:avLst/>
          </a:prstGeom>
          <a:noFill/>
          <a:ln>
            <a:noFill/>
          </a:ln>
        </p:spPr>
      </p:pic>
      <p:sp>
        <p:nvSpPr>
          <p:cNvPr id="55" name="Google Shape;55;p13"/>
          <p:cNvSpPr txBox="1">
            <a:spLocks noGrp="1"/>
          </p:cNvSpPr>
          <p:nvPr>
            <p:ph type="title"/>
          </p:nvPr>
        </p:nvSpPr>
        <p:spPr>
          <a:xfrm>
            <a:off x="98425" y="176213"/>
            <a:ext cx="7216800" cy="473100"/>
          </a:xfrm>
          <a:prstGeom prst="rect">
            <a:avLst/>
          </a:prstGeom>
          <a:noFill/>
          <a:ln>
            <a:noFill/>
          </a:ln>
        </p:spPr>
        <p:txBody>
          <a:bodyPr spcFirstLastPara="1" wrap="square" lIns="91425" tIns="45700" rIns="91425" bIns="45700" anchor="b" anchorCtr="0">
            <a:noAutofit/>
          </a:bodyPr>
          <a:lstStyle>
            <a:lvl1pPr marR="0" lvl="0" algn="ctr" rtl="0">
              <a:spcBef>
                <a:spcPts val="0"/>
              </a:spcBef>
              <a:spcAft>
                <a:spcPts val="0"/>
              </a:spcAft>
              <a:buSzPts val="1400"/>
              <a:buNone/>
              <a:defRPr sz="2500" b="0" i="0" u="none" strike="noStrike" cap="none">
                <a:solidFill>
                  <a:srgbClr val="000099"/>
                </a:solidFill>
                <a:latin typeface="Arial"/>
                <a:ea typeface="Arial"/>
                <a:cs typeface="Arial"/>
                <a:sym typeface="Arial"/>
              </a:defRPr>
            </a:lvl1pPr>
            <a:lvl2pPr marR="0" lvl="1" algn="ctr" rtl="0">
              <a:spcBef>
                <a:spcPts val="0"/>
              </a:spcBef>
              <a:spcAft>
                <a:spcPts val="0"/>
              </a:spcAft>
              <a:buSzPts val="1400"/>
              <a:buNone/>
              <a:defRPr sz="2500" b="0" i="0" u="none" strike="noStrike" cap="none">
                <a:solidFill>
                  <a:srgbClr val="000099"/>
                </a:solidFill>
                <a:latin typeface="Arial"/>
                <a:ea typeface="Arial"/>
                <a:cs typeface="Arial"/>
                <a:sym typeface="Arial"/>
              </a:defRPr>
            </a:lvl2pPr>
            <a:lvl3pPr marR="0" lvl="2" algn="ctr" rtl="0">
              <a:spcBef>
                <a:spcPts val="0"/>
              </a:spcBef>
              <a:spcAft>
                <a:spcPts val="0"/>
              </a:spcAft>
              <a:buSzPts val="1400"/>
              <a:buNone/>
              <a:defRPr sz="2500" b="0" i="0" u="none" strike="noStrike" cap="none">
                <a:solidFill>
                  <a:srgbClr val="000099"/>
                </a:solidFill>
                <a:latin typeface="Arial"/>
                <a:ea typeface="Arial"/>
                <a:cs typeface="Arial"/>
                <a:sym typeface="Arial"/>
              </a:defRPr>
            </a:lvl3pPr>
            <a:lvl4pPr marR="0" lvl="3" algn="ctr" rtl="0">
              <a:spcBef>
                <a:spcPts val="0"/>
              </a:spcBef>
              <a:spcAft>
                <a:spcPts val="0"/>
              </a:spcAft>
              <a:buSzPts val="1400"/>
              <a:buNone/>
              <a:defRPr sz="2500" b="0" i="0" u="none" strike="noStrike" cap="none">
                <a:solidFill>
                  <a:srgbClr val="000099"/>
                </a:solidFill>
                <a:latin typeface="Arial"/>
                <a:ea typeface="Arial"/>
                <a:cs typeface="Arial"/>
                <a:sym typeface="Arial"/>
              </a:defRPr>
            </a:lvl4pPr>
            <a:lvl5pPr marR="0" lvl="4" algn="ctr" rtl="0">
              <a:spcBef>
                <a:spcPts val="0"/>
              </a:spcBef>
              <a:spcAft>
                <a:spcPts val="0"/>
              </a:spcAft>
              <a:buSzPts val="1400"/>
              <a:buNone/>
              <a:defRPr sz="2500" b="0" i="0" u="none" strike="noStrike" cap="none">
                <a:solidFill>
                  <a:srgbClr val="000099"/>
                </a:solidFill>
                <a:latin typeface="Arial"/>
                <a:ea typeface="Arial"/>
                <a:cs typeface="Arial"/>
                <a:sym typeface="Arial"/>
              </a:defRPr>
            </a:lvl5pPr>
            <a:lvl6pPr marR="0" lvl="5" algn="ctr" rtl="0">
              <a:spcBef>
                <a:spcPts val="0"/>
              </a:spcBef>
              <a:spcAft>
                <a:spcPts val="0"/>
              </a:spcAft>
              <a:buSzPts val="1400"/>
              <a:buNone/>
              <a:defRPr sz="2500" b="0" i="0" u="none" strike="noStrike" cap="none">
                <a:solidFill>
                  <a:srgbClr val="000099"/>
                </a:solidFill>
                <a:latin typeface="Arial"/>
                <a:ea typeface="Arial"/>
                <a:cs typeface="Arial"/>
                <a:sym typeface="Arial"/>
              </a:defRPr>
            </a:lvl6pPr>
            <a:lvl7pPr marR="0" lvl="6" algn="ctr" rtl="0">
              <a:spcBef>
                <a:spcPts val="0"/>
              </a:spcBef>
              <a:spcAft>
                <a:spcPts val="0"/>
              </a:spcAft>
              <a:buSzPts val="1400"/>
              <a:buNone/>
              <a:defRPr sz="2500" b="0" i="0" u="none" strike="noStrike" cap="none">
                <a:solidFill>
                  <a:srgbClr val="000099"/>
                </a:solidFill>
                <a:latin typeface="Arial"/>
                <a:ea typeface="Arial"/>
                <a:cs typeface="Arial"/>
                <a:sym typeface="Arial"/>
              </a:defRPr>
            </a:lvl7pPr>
            <a:lvl8pPr marR="0" lvl="7" algn="ctr" rtl="0">
              <a:spcBef>
                <a:spcPts val="0"/>
              </a:spcBef>
              <a:spcAft>
                <a:spcPts val="0"/>
              </a:spcAft>
              <a:buSzPts val="1400"/>
              <a:buNone/>
              <a:defRPr sz="2500" b="0" i="0" u="none" strike="noStrike" cap="none">
                <a:solidFill>
                  <a:srgbClr val="000099"/>
                </a:solidFill>
                <a:latin typeface="Arial"/>
                <a:ea typeface="Arial"/>
                <a:cs typeface="Arial"/>
                <a:sym typeface="Arial"/>
              </a:defRPr>
            </a:lvl8pPr>
            <a:lvl9pPr marR="0" lvl="8" algn="ctr" rtl="0">
              <a:spcBef>
                <a:spcPts val="0"/>
              </a:spcBef>
              <a:spcAft>
                <a:spcPts val="0"/>
              </a:spcAft>
              <a:buSzPts val="1400"/>
              <a:buNone/>
              <a:defRPr sz="2500" b="0" i="0" u="none" strike="noStrike" cap="none">
                <a:solidFill>
                  <a:srgbClr val="000099"/>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9"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2"/>
        <p:cNvGrpSpPr/>
        <p:nvPr/>
      </p:nvGrpSpPr>
      <p:grpSpPr>
        <a:xfrm>
          <a:off x="0" y="0"/>
          <a:ext cx="0" cy="0"/>
          <a:chOff x="0" y="0"/>
          <a:chExt cx="0" cy="0"/>
        </a:xfrm>
      </p:grpSpPr>
      <p:sp>
        <p:nvSpPr>
          <p:cNvPr id="93" name="Google Shape;93;p25"/>
          <p:cNvSpPr txBox="1">
            <a:spLocks noGrp="1"/>
          </p:cNvSpPr>
          <p:nvPr>
            <p:ph type="body" idx="1"/>
          </p:nvPr>
        </p:nvSpPr>
        <p:spPr>
          <a:xfrm>
            <a:off x="379413" y="1411288"/>
            <a:ext cx="8510700" cy="5079900"/>
          </a:xfrm>
          <a:prstGeom prst="rect">
            <a:avLst/>
          </a:prstGeom>
          <a:noFill/>
          <a:ln>
            <a:noFill/>
          </a:ln>
        </p:spPr>
        <p:txBody>
          <a:bodyPr spcFirstLastPara="1" wrap="square" lIns="91425" tIns="45700" rIns="91425" bIns="45700" anchor="t" anchorCtr="0">
            <a:noAutofit/>
          </a:bodyPr>
          <a:lstStyle>
            <a:lvl1pPr marL="457200" marR="0" lvl="0" indent="-320040" algn="l" rtl="0">
              <a:lnSpc>
                <a:spcPct val="110000"/>
              </a:lnSpc>
              <a:spcBef>
                <a:spcPts val="320"/>
              </a:spcBef>
              <a:spcAft>
                <a:spcPts val="0"/>
              </a:spcAft>
              <a:buClr>
                <a:schemeClr val="dk1"/>
              </a:buClr>
              <a:buSzPts val="1440"/>
              <a:buFont typeface="Arial"/>
              <a:buChar char="•"/>
              <a:defRPr sz="1600" b="0" i="0" u="none" strike="noStrike" cap="none">
                <a:solidFill>
                  <a:schemeClr val="dk1"/>
                </a:solidFill>
                <a:latin typeface="Arial"/>
                <a:ea typeface="Arial"/>
                <a:cs typeface="Arial"/>
                <a:sym typeface="Arial"/>
              </a:defRPr>
            </a:lvl1pPr>
            <a:lvl2pPr marL="914400" marR="0" lvl="1" indent="-320040" algn="l" rtl="0">
              <a:lnSpc>
                <a:spcPct val="110000"/>
              </a:lnSpc>
              <a:spcBef>
                <a:spcPts val="320"/>
              </a:spcBef>
              <a:spcAft>
                <a:spcPts val="0"/>
              </a:spcAft>
              <a:buClr>
                <a:schemeClr val="dk1"/>
              </a:buClr>
              <a:buSzPts val="1440"/>
              <a:buFont typeface="Noto Sans Symbols"/>
              <a:buChar char="▪"/>
              <a:defRPr sz="1600" b="0" i="0" u="none" strike="noStrike" cap="none">
                <a:solidFill>
                  <a:schemeClr val="dk1"/>
                </a:solidFill>
                <a:latin typeface="Arial"/>
                <a:ea typeface="Arial"/>
                <a:cs typeface="Arial"/>
                <a:sym typeface="Arial"/>
              </a:defRPr>
            </a:lvl2pPr>
            <a:lvl3pPr marL="1371600" marR="0" lvl="2" indent="-340360" algn="l" rtl="0">
              <a:lnSpc>
                <a:spcPct val="110000"/>
              </a:lnSpc>
              <a:spcBef>
                <a:spcPts val="320"/>
              </a:spcBef>
              <a:spcAft>
                <a:spcPts val="0"/>
              </a:spcAft>
              <a:buClr>
                <a:schemeClr val="dk1"/>
              </a:buClr>
              <a:buSzPts val="1760"/>
              <a:buFont typeface="Noto Sans Symbols"/>
              <a:buChar char="−"/>
              <a:defRPr sz="1600" b="0" i="0" u="none" strike="noStrike" cap="none">
                <a:solidFill>
                  <a:schemeClr val="dk1"/>
                </a:solidFill>
                <a:latin typeface="Arial"/>
                <a:ea typeface="Arial"/>
                <a:cs typeface="Arial"/>
                <a:sym typeface="Arial"/>
              </a:defRPr>
            </a:lvl3pPr>
            <a:lvl4pPr marL="1828800" marR="0" lvl="3" indent="-304800" algn="l" rtl="0">
              <a:lnSpc>
                <a:spcPct val="110000"/>
              </a:lnSpc>
              <a:spcBef>
                <a:spcPts val="320"/>
              </a:spcBef>
              <a:spcAft>
                <a:spcPts val="0"/>
              </a:spcAft>
              <a:buClr>
                <a:schemeClr val="dk1"/>
              </a:buClr>
              <a:buSzPts val="1200"/>
              <a:buFont typeface="Arial"/>
              <a:buChar char="o"/>
              <a:defRPr sz="1600" b="0" i="0" u="none" strike="noStrike" cap="none">
                <a:solidFill>
                  <a:schemeClr val="dk1"/>
                </a:solidFill>
                <a:latin typeface="Arial"/>
                <a:ea typeface="Arial"/>
                <a:cs typeface="Arial"/>
                <a:sym typeface="Arial"/>
              </a:defRPr>
            </a:lvl4pPr>
            <a:lvl5pPr marL="2286000" marR="0" lvl="4" indent="-314960" algn="l" rtl="0">
              <a:lnSpc>
                <a:spcPct val="110000"/>
              </a:lnSpc>
              <a:spcBef>
                <a:spcPts val="320"/>
              </a:spcBef>
              <a:spcAft>
                <a:spcPts val="0"/>
              </a:spcAft>
              <a:buClr>
                <a:schemeClr val="dk1"/>
              </a:buClr>
              <a:buSzPts val="1360"/>
              <a:buFont typeface="Arial"/>
              <a:buChar char="•"/>
              <a:defRPr sz="1600" b="0" i="0" u="none" strike="noStrike" cap="none">
                <a:solidFill>
                  <a:schemeClr val="dk1"/>
                </a:solidFill>
                <a:latin typeface="Arial"/>
                <a:ea typeface="Arial"/>
                <a:cs typeface="Arial"/>
                <a:sym typeface="Arial"/>
              </a:defRPr>
            </a:lvl5pPr>
            <a:lvl6pPr marL="2743200" marR="0" lvl="5" indent="-314960" algn="l" rtl="0">
              <a:lnSpc>
                <a:spcPct val="110000"/>
              </a:lnSpc>
              <a:spcBef>
                <a:spcPts val="320"/>
              </a:spcBef>
              <a:spcAft>
                <a:spcPts val="0"/>
              </a:spcAft>
              <a:buClr>
                <a:schemeClr val="dk1"/>
              </a:buClr>
              <a:buSzPts val="1360"/>
              <a:buFont typeface="Arial"/>
              <a:buChar char="•"/>
              <a:defRPr sz="1600" b="0" i="0" u="none" strike="noStrike" cap="none">
                <a:solidFill>
                  <a:schemeClr val="dk1"/>
                </a:solidFill>
                <a:latin typeface="Arial"/>
                <a:ea typeface="Arial"/>
                <a:cs typeface="Arial"/>
                <a:sym typeface="Arial"/>
              </a:defRPr>
            </a:lvl6pPr>
            <a:lvl7pPr marL="3200400" marR="0" lvl="6" indent="-314960" algn="l" rtl="0">
              <a:lnSpc>
                <a:spcPct val="110000"/>
              </a:lnSpc>
              <a:spcBef>
                <a:spcPts val="320"/>
              </a:spcBef>
              <a:spcAft>
                <a:spcPts val="0"/>
              </a:spcAft>
              <a:buClr>
                <a:schemeClr val="dk1"/>
              </a:buClr>
              <a:buSzPts val="1360"/>
              <a:buFont typeface="Arial"/>
              <a:buChar char="•"/>
              <a:defRPr sz="1600" b="0" i="0" u="none" strike="noStrike" cap="none">
                <a:solidFill>
                  <a:schemeClr val="dk1"/>
                </a:solidFill>
                <a:latin typeface="Arial"/>
                <a:ea typeface="Arial"/>
                <a:cs typeface="Arial"/>
                <a:sym typeface="Arial"/>
              </a:defRPr>
            </a:lvl7pPr>
            <a:lvl8pPr marL="3657600" marR="0" lvl="7" indent="-314959" algn="l" rtl="0">
              <a:lnSpc>
                <a:spcPct val="110000"/>
              </a:lnSpc>
              <a:spcBef>
                <a:spcPts val="320"/>
              </a:spcBef>
              <a:spcAft>
                <a:spcPts val="0"/>
              </a:spcAft>
              <a:buClr>
                <a:schemeClr val="dk1"/>
              </a:buClr>
              <a:buSzPts val="1360"/>
              <a:buFont typeface="Arial"/>
              <a:buChar char="•"/>
              <a:defRPr sz="1600" b="0" i="0" u="none" strike="noStrike" cap="none">
                <a:solidFill>
                  <a:schemeClr val="dk1"/>
                </a:solidFill>
                <a:latin typeface="Arial"/>
                <a:ea typeface="Arial"/>
                <a:cs typeface="Arial"/>
                <a:sym typeface="Arial"/>
              </a:defRPr>
            </a:lvl8pPr>
            <a:lvl9pPr marL="4114800" marR="0" lvl="8" indent="-314959" algn="l" rtl="0">
              <a:lnSpc>
                <a:spcPct val="110000"/>
              </a:lnSpc>
              <a:spcBef>
                <a:spcPts val="320"/>
              </a:spcBef>
              <a:spcAft>
                <a:spcPts val="0"/>
              </a:spcAft>
              <a:buClr>
                <a:schemeClr val="dk1"/>
              </a:buClr>
              <a:buSzPts val="136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 name="Google Shape;94;p25"/>
          <p:cNvSpPr/>
          <p:nvPr/>
        </p:nvSpPr>
        <p:spPr>
          <a:xfrm>
            <a:off x="0" y="828675"/>
            <a:ext cx="7899300" cy="74700"/>
          </a:xfrm>
          <a:prstGeom prst="rect">
            <a:avLst/>
          </a:prstGeom>
          <a:solidFill>
            <a:srgbClr val="9999FF">
              <a:alpha val="49803"/>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Arial"/>
              <a:ea typeface="Arial"/>
              <a:cs typeface="Arial"/>
              <a:sym typeface="Arial"/>
            </a:endParaRPr>
          </a:p>
        </p:txBody>
      </p:sp>
      <p:sp>
        <p:nvSpPr>
          <p:cNvPr id="95" name="Google Shape;95;p25"/>
          <p:cNvSpPr txBox="1"/>
          <p:nvPr/>
        </p:nvSpPr>
        <p:spPr>
          <a:xfrm>
            <a:off x="8686800" y="6583363"/>
            <a:ext cx="457200" cy="2745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 sz="1200" b="0" i="0" u="none" strike="noStrike" cap="none">
                <a:solidFill>
                  <a:srgbClr val="000099"/>
                </a:solidFill>
                <a:latin typeface="Arial"/>
                <a:ea typeface="Arial"/>
                <a:cs typeface="Arial"/>
                <a:sym typeface="Arial"/>
              </a:rPr>
              <a:t>‹#›</a:t>
            </a:fld>
            <a:endParaRPr sz="1200" b="0" i="0" u="none" strike="noStrike" cap="none">
              <a:solidFill>
                <a:srgbClr val="000099"/>
              </a:solidFill>
              <a:latin typeface="Arial"/>
              <a:ea typeface="Arial"/>
              <a:cs typeface="Arial"/>
              <a:sym typeface="Arial"/>
            </a:endParaRPr>
          </a:p>
        </p:txBody>
      </p:sp>
      <p:pic>
        <p:nvPicPr>
          <p:cNvPr id="96" name="Google Shape;96;p25" descr="sun_2C"/>
          <p:cNvPicPr preferRelativeResize="0"/>
          <p:nvPr/>
        </p:nvPicPr>
        <p:blipFill rotWithShape="1">
          <a:blip r:embed="rId12">
            <a:alphaModFix/>
          </a:blip>
          <a:srcRect/>
          <a:stretch/>
        </p:blipFill>
        <p:spPr>
          <a:xfrm>
            <a:off x="7750918" y="147638"/>
            <a:ext cx="1288895" cy="376237"/>
          </a:xfrm>
          <a:prstGeom prst="rect">
            <a:avLst/>
          </a:prstGeom>
          <a:noFill/>
          <a:ln>
            <a:noFill/>
          </a:ln>
        </p:spPr>
      </p:pic>
      <p:sp>
        <p:nvSpPr>
          <p:cNvPr id="97" name="Google Shape;97;p25"/>
          <p:cNvSpPr txBox="1">
            <a:spLocks noGrp="1"/>
          </p:cNvSpPr>
          <p:nvPr>
            <p:ph type="title"/>
          </p:nvPr>
        </p:nvSpPr>
        <p:spPr>
          <a:xfrm>
            <a:off x="98425" y="176213"/>
            <a:ext cx="7216800" cy="473100"/>
          </a:xfrm>
          <a:prstGeom prst="rect">
            <a:avLst/>
          </a:prstGeom>
          <a:noFill/>
          <a:ln>
            <a:noFill/>
          </a:ln>
        </p:spPr>
        <p:txBody>
          <a:bodyPr spcFirstLastPara="1" wrap="square" lIns="91425" tIns="45700" rIns="91425" bIns="45700" anchor="b" anchorCtr="0">
            <a:noAutofit/>
          </a:bodyPr>
          <a:lstStyle>
            <a:lvl1pPr marR="0" lvl="0" algn="ctr" rtl="0">
              <a:spcBef>
                <a:spcPts val="0"/>
              </a:spcBef>
              <a:spcAft>
                <a:spcPts val="0"/>
              </a:spcAft>
              <a:buSzPts val="1400"/>
              <a:buNone/>
              <a:defRPr sz="2500" b="0" i="0" u="none" strike="noStrike" cap="none">
                <a:solidFill>
                  <a:srgbClr val="000099"/>
                </a:solidFill>
                <a:latin typeface="Arial"/>
                <a:ea typeface="Arial"/>
                <a:cs typeface="Arial"/>
                <a:sym typeface="Arial"/>
              </a:defRPr>
            </a:lvl1pPr>
            <a:lvl2pPr marR="0" lvl="1" algn="ctr" rtl="0">
              <a:spcBef>
                <a:spcPts val="0"/>
              </a:spcBef>
              <a:spcAft>
                <a:spcPts val="0"/>
              </a:spcAft>
              <a:buSzPts val="1400"/>
              <a:buNone/>
              <a:defRPr sz="2500" b="0" i="0" u="none" strike="noStrike" cap="none">
                <a:solidFill>
                  <a:srgbClr val="000099"/>
                </a:solidFill>
                <a:latin typeface="Arial"/>
                <a:ea typeface="Arial"/>
                <a:cs typeface="Arial"/>
                <a:sym typeface="Arial"/>
              </a:defRPr>
            </a:lvl2pPr>
            <a:lvl3pPr marR="0" lvl="2" algn="ctr" rtl="0">
              <a:spcBef>
                <a:spcPts val="0"/>
              </a:spcBef>
              <a:spcAft>
                <a:spcPts val="0"/>
              </a:spcAft>
              <a:buSzPts val="1400"/>
              <a:buNone/>
              <a:defRPr sz="2500" b="0" i="0" u="none" strike="noStrike" cap="none">
                <a:solidFill>
                  <a:srgbClr val="000099"/>
                </a:solidFill>
                <a:latin typeface="Arial"/>
                <a:ea typeface="Arial"/>
                <a:cs typeface="Arial"/>
                <a:sym typeface="Arial"/>
              </a:defRPr>
            </a:lvl3pPr>
            <a:lvl4pPr marR="0" lvl="3" algn="ctr" rtl="0">
              <a:spcBef>
                <a:spcPts val="0"/>
              </a:spcBef>
              <a:spcAft>
                <a:spcPts val="0"/>
              </a:spcAft>
              <a:buSzPts val="1400"/>
              <a:buNone/>
              <a:defRPr sz="2500" b="0" i="0" u="none" strike="noStrike" cap="none">
                <a:solidFill>
                  <a:srgbClr val="000099"/>
                </a:solidFill>
                <a:latin typeface="Arial"/>
                <a:ea typeface="Arial"/>
                <a:cs typeface="Arial"/>
                <a:sym typeface="Arial"/>
              </a:defRPr>
            </a:lvl4pPr>
            <a:lvl5pPr marR="0" lvl="4" algn="ctr" rtl="0">
              <a:spcBef>
                <a:spcPts val="0"/>
              </a:spcBef>
              <a:spcAft>
                <a:spcPts val="0"/>
              </a:spcAft>
              <a:buSzPts val="1400"/>
              <a:buNone/>
              <a:defRPr sz="2500" b="0" i="0" u="none" strike="noStrike" cap="none">
                <a:solidFill>
                  <a:srgbClr val="000099"/>
                </a:solidFill>
                <a:latin typeface="Arial"/>
                <a:ea typeface="Arial"/>
                <a:cs typeface="Arial"/>
                <a:sym typeface="Arial"/>
              </a:defRPr>
            </a:lvl5pPr>
            <a:lvl6pPr marR="0" lvl="5" algn="ctr" rtl="0">
              <a:spcBef>
                <a:spcPts val="0"/>
              </a:spcBef>
              <a:spcAft>
                <a:spcPts val="0"/>
              </a:spcAft>
              <a:buSzPts val="1400"/>
              <a:buNone/>
              <a:defRPr sz="2500" b="0" i="0" u="none" strike="noStrike" cap="none">
                <a:solidFill>
                  <a:srgbClr val="000099"/>
                </a:solidFill>
                <a:latin typeface="Arial"/>
                <a:ea typeface="Arial"/>
                <a:cs typeface="Arial"/>
                <a:sym typeface="Arial"/>
              </a:defRPr>
            </a:lvl6pPr>
            <a:lvl7pPr marR="0" lvl="6" algn="ctr" rtl="0">
              <a:spcBef>
                <a:spcPts val="0"/>
              </a:spcBef>
              <a:spcAft>
                <a:spcPts val="0"/>
              </a:spcAft>
              <a:buSzPts val="1400"/>
              <a:buNone/>
              <a:defRPr sz="2500" b="0" i="0" u="none" strike="noStrike" cap="none">
                <a:solidFill>
                  <a:srgbClr val="000099"/>
                </a:solidFill>
                <a:latin typeface="Arial"/>
                <a:ea typeface="Arial"/>
                <a:cs typeface="Arial"/>
                <a:sym typeface="Arial"/>
              </a:defRPr>
            </a:lvl7pPr>
            <a:lvl8pPr marR="0" lvl="7" algn="ctr" rtl="0">
              <a:spcBef>
                <a:spcPts val="0"/>
              </a:spcBef>
              <a:spcAft>
                <a:spcPts val="0"/>
              </a:spcAft>
              <a:buSzPts val="1400"/>
              <a:buNone/>
              <a:defRPr sz="2500" b="0" i="0" u="none" strike="noStrike" cap="none">
                <a:solidFill>
                  <a:srgbClr val="000099"/>
                </a:solidFill>
                <a:latin typeface="Arial"/>
                <a:ea typeface="Arial"/>
                <a:cs typeface="Arial"/>
                <a:sym typeface="Arial"/>
              </a:defRPr>
            </a:lvl8pPr>
            <a:lvl9pPr marR="0" lvl="8" algn="ctr" rtl="0">
              <a:spcBef>
                <a:spcPts val="0"/>
              </a:spcBef>
              <a:spcAft>
                <a:spcPts val="0"/>
              </a:spcAft>
              <a:buSzPts val="1400"/>
              <a:buNone/>
              <a:defRPr sz="2500" b="0" i="0" u="none" strike="noStrike" cap="none">
                <a:solidFill>
                  <a:srgbClr val="000099"/>
                </a:solidFill>
                <a:latin typeface="Arial"/>
                <a:ea typeface="Arial"/>
                <a:cs typeface="Arial"/>
                <a:sym typeface="Arial"/>
              </a:defRPr>
            </a:lvl9pPr>
          </a:lstStyle>
          <a:p>
            <a:endParaRPr/>
          </a:p>
        </p:txBody>
      </p:sp>
      <p:pic>
        <p:nvPicPr>
          <p:cNvPr id="3" name="Picture 2" descr="A red and white logo with a sun and a blue background&#10;&#10;AI-generated content may be incorrect.">
            <a:extLst>
              <a:ext uri="{FF2B5EF4-FFF2-40B4-BE49-F238E27FC236}">
                <a16:creationId xmlns:a16="http://schemas.microsoft.com/office/drawing/2014/main" id="{6AADE37F-C096-EDD3-5302-609C79CFE3E6}"/>
              </a:ext>
            </a:extLst>
          </p:cNvPr>
          <p:cNvPicPr>
            <a:picLocks noChangeAspect="1"/>
          </p:cNvPicPr>
          <p:nvPr userDrawn="1"/>
        </p:nvPicPr>
        <p:blipFill>
          <a:blip r:embed="rId13">
            <a:clrChange>
              <a:clrFrom>
                <a:srgbClr val="3F48CC"/>
              </a:clrFrom>
              <a:clrTo>
                <a:srgbClr val="3F48CC">
                  <a:alpha val="0"/>
                </a:srgbClr>
              </a:clrTo>
            </a:clrChange>
            <a:extLst>
              <a:ext uri="{28A0092B-C50C-407E-A947-70E740481C1C}">
                <a14:useLocalDpi xmlns:a14="http://schemas.microsoft.com/office/drawing/2010/main" val="0"/>
              </a:ext>
            </a:extLst>
          </a:blip>
          <a:stretch>
            <a:fillRect/>
          </a:stretch>
        </p:blipFill>
        <p:spPr>
          <a:xfrm>
            <a:off x="6972462" y="46320"/>
            <a:ext cx="723738" cy="696044"/>
          </a:xfrm>
          <a:prstGeom prst="rect">
            <a:avLst/>
          </a:prstGeom>
        </p:spPr>
      </p:pic>
    </p:spTree>
  </p:cSld>
  <p:clrMap bg1="lt1" tx1="dk1" bg2="dk2" tx2="lt2" accent1="accent1" accent2="accent2" accent3="accent3" accent4="accent4" accent5="accent5" accent6="accent6" hlink="hlink" folHlink="folHlink"/>
  <p:sldLayoutIdLst>
    <p:sldLayoutId id="2147483670"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2.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37"/>
          <p:cNvSpPr txBox="1">
            <a:spLocks noGrp="1"/>
          </p:cNvSpPr>
          <p:nvPr>
            <p:ph type="ctrTitle"/>
          </p:nvPr>
        </p:nvSpPr>
        <p:spPr>
          <a:xfrm>
            <a:off x="231775" y="1288787"/>
            <a:ext cx="8599550" cy="1709913"/>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sz="3600" dirty="0"/>
              <a:t>When Can You Trust Bitcoin? Value-Dependent Block Confirmation to Determine Transaction Finality</a:t>
            </a:r>
          </a:p>
        </p:txBody>
      </p:sp>
      <p:sp>
        <p:nvSpPr>
          <p:cNvPr id="141" name="Google Shape;141;p37"/>
          <p:cNvSpPr txBox="1">
            <a:spLocks noGrp="1"/>
          </p:cNvSpPr>
          <p:nvPr>
            <p:ph type="subTitle" idx="1"/>
          </p:nvPr>
        </p:nvSpPr>
        <p:spPr>
          <a:xfrm>
            <a:off x="5568225" y="3810325"/>
            <a:ext cx="3131100" cy="2046300"/>
          </a:xfrm>
          <a:prstGeom prst="rect">
            <a:avLst/>
          </a:prstGeom>
          <a:noFill/>
          <a:ln>
            <a:noFill/>
          </a:ln>
        </p:spPr>
        <p:txBody>
          <a:bodyPr spcFirstLastPara="1" wrap="square" lIns="91425" tIns="45700" rIns="91425" bIns="45700" anchor="t" anchorCtr="0">
            <a:noAutofit/>
          </a:bodyPr>
          <a:lstStyle/>
          <a:p>
            <a:pPr marL="0" lvl="0" indent="0" algn="l" rtl="0">
              <a:lnSpc>
                <a:spcPct val="110000"/>
              </a:lnSpc>
              <a:spcBef>
                <a:spcPts val="440"/>
              </a:spcBef>
              <a:spcAft>
                <a:spcPts val="0"/>
              </a:spcAft>
              <a:buSzPts val="1980"/>
              <a:buFont typeface="Arial"/>
              <a:buNone/>
            </a:pPr>
            <a:r>
              <a:rPr lang="en" sz="2200" dirty="0"/>
              <a:t>Ethan Hicks</a:t>
            </a:r>
          </a:p>
          <a:p>
            <a:pPr marL="0" lvl="0" indent="0" algn="l" rtl="0">
              <a:lnSpc>
                <a:spcPct val="110000"/>
              </a:lnSpc>
              <a:spcBef>
                <a:spcPts val="440"/>
              </a:spcBef>
              <a:spcAft>
                <a:spcPts val="0"/>
              </a:spcAft>
              <a:buSzPts val="1980"/>
              <a:buFont typeface="Arial"/>
              <a:buNone/>
            </a:pPr>
            <a:r>
              <a:rPr lang="en" sz="2200" dirty="0">
                <a:highlight>
                  <a:srgbClr val="FFFF00"/>
                </a:highlight>
              </a:rPr>
              <a:t>Joseph Oglio</a:t>
            </a:r>
            <a:endParaRPr sz="2200" dirty="0">
              <a:highlight>
                <a:srgbClr val="FFFF00"/>
              </a:highlight>
            </a:endParaRPr>
          </a:p>
          <a:p>
            <a:pPr marL="0" lvl="0" indent="0" algn="l" rtl="0">
              <a:lnSpc>
                <a:spcPct val="110000"/>
              </a:lnSpc>
              <a:spcBef>
                <a:spcPts val="440"/>
              </a:spcBef>
              <a:spcAft>
                <a:spcPts val="0"/>
              </a:spcAft>
              <a:buSzPts val="1980"/>
              <a:buFont typeface="Arial"/>
              <a:buNone/>
            </a:pPr>
            <a:r>
              <a:rPr lang="en" sz="2200" dirty="0"/>
              <a:t>Gokarna Sharma</a:t>
            </a:r>
            <a:endParaRPr sz="2200" dirty="0"/>
          </a:p>
          <a:p>
            <a:pPr marL="0" lvl="0" indent="0" algn="l" rtl="0">
              <a:lnSpc>
                <a:spcPct val="110000"/>
              </a:lnSpc>
              <a:spcBef>
                <a:spcPts val="440"/>
              </a:spcBef>
              <a:spcAft>
                <a:spcPts val="0"/>
              </a:spcAft>
              <a:buSzPts val="1980"/>
              <a:buFont typeface="Arial"/>
              <a:buNone/>
            </a:pPr>
            <a:r>
              <a:rPr lang="en" sz="2200" dirty="0"/>
              <a:t>Mikhail Nesterenko</a:t>
            </a:r>
            <a:endParaRPr sz="2200" dirty="0"/>
          </a:p>
          <a:p>
            <a:pPr marL="0" lvl="0" indent="0" algn="l" rtl="0">
              <a:lnSpc>
                <a:spcPct val="110000"/>
              </a:lnSpc>
              <a:spcBef>
                <a:spcPts val="480"/>
              </a:spcBef>
              <a:spcAft>
                <a:spcPts val="0"/>
              </a:spcAft>
              <a:buSzPts val="2160"/>
              <a:buFont typeface="Arial"/>
              <a:buNone/>
            </a:pPr>
            <a:endParaRPr sz="2400" dirty="0">
              <a:solidFill>
                <a:srgbClr val="000099"/>
              </a:solidFill>
            </a:endParaRPr>
          </a:p>
        </p:txBody>
      </p:sp>
      <p:pic>
        <p:nvPicPr>
          <p:cNvPr id="142" name="Google Shape;142;p37" descr="sun_2C"/>
          <p:cNvPicPr preferRelativeResize="0"/>
          <p:nvPr/>
        </p:nvPicPr>
        <p:blipFill rotWithShape="1">
          <a:blip r:embed="rId3">
            <a:alphaModFix/>
          </a:blip>
          <a:srcRect/>
          <a:stretch/>
        </p:blipFill>
        <p:spPr>
          <a:xfrm>
            <a:off x="6032289" y="0"/>
            <a:ext cx="3047574" cy="891500"/>
          </a:xfrm>
          <a:prstGeom prst="rect">
            <a:avLst/>
          </a:prstGeom>
          <a:noFill/>
          <a:ln>
            <a:noFill/>
          </a:ln>
        </p:spPr>
      </p:pic>
      <p:sp>
        <p:nvSpPr>
          <p:cNvPr id="143" name="Google Shape;143;p37"/>
          <p:cNvSpPr/>
          <p:nvPr/>
        </p:nvSpPr>
        <p:spPr>
          <a:xfrm>
            <a:off x="631843" y="3335338"/>
            <a:ext cx="8067600" cy="77700"/>
          </a:xfrm>
          <a:prstGeom prst="rect">
            <a:avLst/>
          </a:prstGeom>
          <a:solidFill>
            <a:srgbClr val="9999FF">
              <a:alpha val="49803"/>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2400"/>
              <a:buFont typeface="Arial"/>
              <a:buNone/>
            </a:pPr>
            <a:endParaRPr sz="2400" b="0" i="0" u="none" strike="noStrike" cap="none">
              <a:solidFill>
                <a:srgbClr val="6666FF"/>
              </a:solidFill>
              <a:latin typeface="Verdana"/>
              <a:ea typeface="Verdana"/>
              <a:cs typeface="Verdana"/>
              <a:sym typeface="Verdana"/>
            </a:endParaRPr>
          </a:p>
        </p:txBody>
      </p:sp>
      <p:sp>
        <p:nvSpPr>
          <p:cNvPr id="144" name="Google Shape;144;p37"/>
          <p:cNvSpPr txBox="1"/>
          <p:nvPr/>
        </p:nvSpPr>
        <p:spPr>
          <a:xfrm>
            <a:off x="6929025" y="6423770"/>
            <a:ext cx="1902300" cy="196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99"/>
              </a:buClr>
              <a:buSzPts val="1200"/>
              <a:buFont typeface="Arial"/>
              <a:buNone/>
            </a:pPr>
            <a:r>
              <a:rPr lang="en" sz="1200" dirty="0">
                <a:solidFill>
                  <a:srgbClr val="000099"/>
                </a:solidFill>
              </a:rPr>
              <a:t>November 19-21,</a:t>
            </a:r>
            <a:r>
              <a:rPr lang="en" sz="1200" b="0" i="0" u="none" strike="noStrike" cap="none" dirty="0">
                <a:solidFill>
                  <a:srgbClr val="000099"/>
                </a:solidFill>
                <a:latin typeface="Arial"/>
                <a:ea typeface="Arial"/>
                <a:cs typeface="Arial"/>
                <a:sym typeface="Arial"/>
              </a:rPr>
              <a:t> 20</a:t>
            </a:r>
            <a:r>
              <a:rPr lang="en" sz="1200" dirty="0">
                <a:solidFill>
                  <a:srgbClr val="000099"/>
                </a:solidFill>
              </a:rPr>
              <a:t>25</a:t>
            </a:r>
            <a:endParaRPr sz="1200" b="0" i="0" u="none" strike="noStrike" cap="none" dirty="0">
              <a:solidFill>
                <a:srgbClr val="000099"/>
              </a:solidFill>
              <a:latin typeface="Arial"/>
              <a:ea typeface="Arial"/>
              <a:cs typeface="Arial"/>
              <a:sym typeface="Arial"/>
            </a:endParaRPr>
          </a:p>
        </p:txBody>
      </p:sp>
      <p:sp>
        <p:nvSpPr>
          <p:cNvPr id="145" name="Google Shape;145;p37"/>
          <p:cNvSpPr txBox="1"/>
          <p:nvPr/>
        </p:nvSpPr>
        <p:spPr>
          <a:xfrm>
            <a:off x="231775" y="6161325"/>
            <a:ext cx="2401200" cy="4593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99"/>
              </a:buClr>
              <a:buSzPts val="1200"/>
              <a:buFont typeface="Arial"/>
              <a:buNone/>
            </a:pPr>
            <a:r>
              <a:rPr lang="en-US" sz="2000" dirty="0">
                <a:solidFill>
                  <a:srgbClr val="000099"/>
                </a:solidFill>
              </a:rPr>
              <a:t>Zurich, Switzerland</a:t>
            </a:r>
            <a:endParaRPr lang="en-US" sz="1200" dirty="0">
              <a:solidFill>
                <a:srgbClr val="000099"/>
              </a:solidFill>
            </a:endParaRPr>
          </a:p>
        </p:txBody>
      </p:sp>
      <p:pic>
        <p:nvPicPr>
          <p:cNvPr id="3" name="Picture 2" descr="BRAINS 2025">
            <a:extLst>
              <a:ext uri="{FF2B5EF4-FFF2-40B4-BE49-F238E27FC236}">
                <a16:creationId xmlns:a16="http://schemas.microsoft.com/office/drawing/2014/main" id="{682656A1-C70B-5835-5CEE-1136DE265D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37" y="-447185"/>
            <a:ext cx="1896433" cy="189643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red and white logo with a sun and a blue background&#10;&#10;AI-generated content may be incorrect.">
            <a:extLst>
              <a:ext uri="{FF2B5EF4-FFF2-40B4-BE49-F238E27FC236}">
                <a16:creationId xmlns:a16="http://schemas.microsoft.com/office/drawing/2014/main" id="{A9D9D8CD-DC1E-256D-4924-FF12179C382C}"/>
              </a:ext>
            </a:extLst>
          </p:cNvPr>
          <p:cNvPicPr>
            <a:picLocks noChangeAspect="1"/>
          </p:cNvPicPr>
          <p:nvPr/>
        </p:nvPicPr>
        <p:blipFill>
          <a:blip r:embed="rId5">
            <a:clrChange>
              <a:clrFrom>
                <a:srgbClr val="3F48CC"/>
              </a:clrFrom>
              <a:clrTo>
                <a:srgbClr val="3F48CC">
                  <a:alpha val="0"/>
                </a:srgbClr>
              </a:clrTo>
            </a:clrChange>
            <a:extLst>
              <a:ext uri="{28A0092B-C50C-407E-A947-70E740481C1C}">
                <a14:useLocalDpi xmlns:a14="http://schemas.microsoft.com/office/drawing/2010/main" val="0"/>
              </a:ext>
            </a:extLst>
          </a:blip>
          <a:stretch>
            <a:fillRect/>
          </a:stretch>
        </p:blipFill>
        <p:spPr>
          <a:xfrm>
            <a:off x="5006796" y="110564"/>
            <a:ext cx="812007" cy="780936"/>
          </a:xfrm>
          <a:prstGeom prst="rect">
            <a:avLst/>
          </a:prstGeom>
        </p:spPr>
      </p:pic>
      <p:pic>
        <p:nvPicPr>
          <p:cNvPr id="6" name="Picture 5">
            <a:extLst>
              <a:ext uri="{FF2B5EF4-FFF2-40B4-BE49-F238E27FC236}">
                <a16:creationId xmlns:a16="http://schemas.microsoft.com/office/drawing/2014/main" id="{276F70C7-5412-8D50-BE92-059153EC12DA}"/>
              </a:ext>
            </a:extLst>
          </p:cNvPr>
          <p:cNvPicPr>
            <a:picLocks noChangeAspect="1"/>
          </p:cNvPicPr>
          <p:nvPr/>
        </p:nvPicPr>
        <p:blipFill>
          <a:blip r:embed="rId6"/>
          <a:stretch>
            <a:fillRect/>
          </a:stretch>
        </p:blipFill>
        <p:spPr>
          <a:xfrm>
            <a:off x="829378" y="3477691"/>
            <a:ext cx="3702172" cy="271156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46861D2E-315F-FC59-BF95-F99F3CCBF926}"/>
            </a:ext>
          </a:extLst>
        </p:cNvPr>
        <p:cNvGrpSpPr/>
        <p:nvPr/>
      </p:nvGrpSpPr>
      <p:grpSpPr>
        <a:xfrm>
          <a:off x="0" y="0"/>
          <a:ext cx="0" cy="0"/>
          <a:chOff x="0" y="0"/>
          <a:chExt cx="0" cy="0"/>
        </a:xfrm>
      </p:grpSpPr>
      <p:sp>
        <p:nvSpPr>
          <p:cNvPr id="161" name="Google Shape;161;p39">
            <a:extLst>
              <a:ext uri="{FF2B5EF4-FFF2-40B4-BE49-F238E27FC236}">
                <a16:creationId xmlns:a16="http://schemas.microsoft.com/office/drawing/2014/main" id="{F40BE8AA-7059-94D4-40F2-ADB422826ADC}"/>
              </a:ext>
            </a:extLst>
          </p:cNvPr>
          <p:cNvSpPr txBox="1">
            <a:spLocks noGrp="1"/>
          </p:cNvSpPr>
          <p:nvPr>
            <p:ph type="title"/>
          </p:nvPr>
        </p:nvSpPr>
        <p:spPr>
          <a:xfrm>
            <a:off x="457201" y="314663"/>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Retrieved Data</a:t>
            </a:r>
            <a:endParaRPr dirty="0"/>
          </a:p>
        </p:txBody>
      </p:sp>
      <p:pic>
        <p:nvPicPr>
          <p:cNvPr id="3" name="Picture 2">
            <a:extLst>
              <a:ext uri="{FF2B5EF4-FFF2-40B4-BE49-F238E27FC236}">
                <a16:creationId xmlns:a16="http://schemas.microsoft.com/office/drawing/2014/main" id="{22C90BDB-A80E-52B4-2865-94017FBBD09F}"/>
              </a:ext>
            </a:extLst>
          </p:cNvPr>
          <p:cNvPicPr>
            <a:picLocks noChangeAspect="1"/>
          </p:cNvPicPr>
          <p:nvPr/>
        </p:nvPicPr>
        <p:blipFill>
          <a:blip r:embed="rId3"/>
          <a:stretch>
            <a:fillRect/>
          </a:stretch>
        </p:blipFill>
        <p:spPr>
          <a:xfrm>
            <a:off x="2868328" y="929849"/>
            <a:ext cx="3378468" cy="5041389"/>
          </a:xfrm>
          <a:prstGeom prst="rect">
            <a:avLst/>
          </a:prstGeom>
        </p:spPr>
      </p:pic>
      <p:sp>
        <p:nvSpPr>
          <p:cNvPr id="4" name="TextBox 3">
            <a:extLst>
              <a:ext uri="{FF2B5EF4-FFF2-40B4-BE49-F238E27FC236}">
                <a16:creationId xmlns:a16="http://schemas.microsoft.com/office/drawing/2014/main" id="{DBFD438B-D401-1D88-0CD5-816A3086EB6B}"/>
              </a:ext>
            </a:extLst>
          </p:cNvPr>
          <p:cNvSpPr txBox="1"/>
          <p:nvPr/>
        </p:nvSpPr>
        <p:spPr>
          <a:xfrm>
            <a:off x="1052447" y="6204783"/>
            <a:ext cx="7039106" cy="338554"/>
          </a:xfrm>
          <a:prstGeom prst="rect">
            <a:avLst/>
          </a:prstGeom>
          <a:noFill/>
        </p:spPr>
        <p:txBody>
          <a:bodyPr wrap="none" rtlCol="0">
            <a:spAutoFit/>
          </a:bodyPr>
          <a:lstStyle/>
          <a:p>
            <a:r>
              <a:rPr lang="en-US" sz="1600" dirty="0"/>
              <a:t>Distribution of blocks mined in the most recent 1,000 Bitcoin blocks by pool.</a:t>
            </a:r>
          </a:p>
        </p:txBody>
      </p:sp>
    </p:spTree>
    <p:extLst>
      <p:ext uri="{BB962C8B-B14F-4D97-AF65-F5344CB8AC3E}">
        <p14:creationId xmlns:p14="http://schemas.microsoft.com/office/powerpoint/2010/main" val="2148952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D84C56ED-51B5-AA0B-B95C-07AE8D74686C}"/>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D5E91EEB-A4FB-6C25-0B62-E30B186B8333}"/>
              </a:ext>
            </a:extLst>
          </p:cNvPr>
          <p:cNvPicPr>
            <a:picLocks noChangeAspect="1"/>
          </p:cNvPicPr>
          <p:nvPr/>
        </p:nvPicPr>
        <p:blipFill>
          <a:blip r:embed="rId3"/>
          <a:stretch>
            <a:fillRect/>
          </a:stretch>
        </p:blipFill>
        <p:spPr>
          <a:xfrm>
            <a:off x="334886" y="980601"/>
            <a:ext cx="7513715" cy="4201351"/>
          </a:xfrm>
          <a:prstGeom prst="rect">
            <a:avLst/>
          </a:prstGeom>
          <a:ln>
            <a:noFill/>
          </a:ln>
        </p:spPr>
      </p:pic>
      <p:sp>
        <p:nvSpPr>
          <p:cNvPr id="161" name="Google Shape;161;p39">
            <a:extLst>
              <a:ext uri="{FF2B5EF4-FFF2-40B4-BE49-F238E27FC236}">
                <a16:creationId xmlns:a16="http://schemas.microsoft.com/office/drawing/2014/main" id="{D7E23A58-DF3A-10B3-5435-30148CEFBAED}"/>
              </a:ext>
            </a:extLst>
          </p:cNvPr>
          <p:cNvSpPr txBox="1">
            <a:spLocks noGrp="1"/>
          </p:cNvSpPr>
          <p:nvPr>
            <p:ph type="title"/>
          </p:nvPr>
        </p:nvSpPr>
        <p:spPr>
          <a:xfrm>
            <a:off x="457201" y="874365"/>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Experimental,</a:t>
            </a:r>
            <a:br>
              <a:rPr lang="en" dirty="0"/>
            </a:br>
            <a:r>
              <a:rPr lang="en" dirty="0"/>
              <a:t>Switches vs. Length</a:t>
            </a:r>
            <a:endParaRPr dirty="0"/>
          </a:p>
        </p:txBody>
      </p:sp>
      <p:sp>
        <p:nvSpPr>
          <p:cNvPr id="162" name="Google Shape;162;p39">
            <a:extLst>
              <a:ext uri="{FF2B5EF4-FFF2-40B4-BE49-F238E27FC236}">
                <a16:creationId xmlns:a16="http://schemas.microsoft.com/office/drawing/2014/main" id="{B9DDDA0F-681B-ACA4-EE38-A7EDB74AC880}"/>
              </a:ext>
            </a:extLst>
          </p:cNvPr>
          <p:cNvSpPr txBox="1">
            <a:spLocks noGrp="1"/>
          </p:cNvSpPr>
          <p:nvPr>
            <p:ph type="body" idx="1"/>
          </p:nvPr>
        </p:nvSpPr>
        <p:spPr>
          <a:xfrm>
            <a:off x="457202" y="5365190"/>
            <a:ext cx="7391399" cy="1234289"/>
          </a:xfrm>
          <a:prstGeom prst="rect">
            <a:avLst/>
          </a:prstGeom>
          <a:noFill/>
          <a:ln>
            <a:noFill/>
          </a:ln>
        </p:spPr>
        <p:txBody>
          <a:bodyPr spcFirstLastPara="1" wrap="square" lIns="91425" tIns="45700" rIns="91425" bIns="45700" anchor="t" anchorCtr="0">
            <a:noAutofit/>
          </a:bodyPr>
          <a:lstStyle/>
          <a:p>
            <a:r>
              <a:rPr lang="en-US" dirty="0">
                <a:latin typeface="Verdana"/>
                <a:ea typeface="Verdana"/>
                <a:cs typeface="Times New Roman"/>
              </a:rPr>
              <a:t>The number of </a:t>
            </a:r>
            <a:r>
              <a:rPr lang="en-US" dirty="0">
                <a:solidFill>
                  <a:srgbClr val="000000"/>
                </a:solidFill>
                <a:latin typeface="Verdana"/>
                <a:ea typeface="Verdana"/>
                <a:cs typeface="Times New Roman"/>
              </a:rPr>
              <a:t>switches and their lengths increase with network delay. </a:t>
            </a:r>
          </a:p>
          <a:p>
            <a:r>
              <a:rPr lang="en-US" dirty="0">
                <a:solidFill>
                  <a:srgbClr val="000000"/>
                </a:solidFill>
                <a:latin typeface="Verdana"/>
                <a:ea typeface="Verdana"/>
                <a:cs typeface="Times New Roman"/>
              </a:rPr>
              <a:t>As the network delay increases, so does the probability of a transaction being flipped at higher depths.</a:t>
            </a:r>
            <a:endParaRPr lang="en-US" dirty="0">
              <a:latin typeface="Verdana"/>
              <a:ea typeface="Verdana"/>
              <a:cs typeface="Times New Roman"/>
            </a:endParaRPr>
          </a:p>
          <a:p>
            <a:endParaRPr lang="en-US" dirty="0">
              <a:latin typeface="+mn-lt"/>
              <a:ea typeface="Verdana"/>
              <a:cs typeface="Times New Roman"/>
            </a:endParaRPr>
          </a:p>
        </p:txBody>
      </p:sp>
    </p:spTree>
    <p:extLst>
      <p:ext uri="{BB962C8B-B14F-4D97-AF65-F5344CB8AC3E}">
        <p14:creationId xmlns:p14="http://schemas.microsoft.com/office/powerpoint/2010/main" val="2276000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21DDD849-6CEE-4EC2-BEB6-0DED9F2637DE}"/>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3225FCC4-B471-07D0-03F8-17FED60DD098}"/>
              </a:ext>
            </a:extLst>
          </p:cNvPr>
          <p:cNvPicPr>
            <a:picLocks noChangeAspect="1"/>
          </p:cNvPicPr>
          <p:nvPr/>
        </p:nvPicPr>
        <p:blipFill>
          <a:blip r:embed="rId3"/>
          <a:stretch>
            <a:fillRect/>
          </a:stretch>
        </p:blipFill>
        <p:spPr>
          <a:xfrm>
            <a:off x="84920" y="931071"/>
            <a:ext cx="8055662" cy="4616353"/>
          </a:xfrm>
          <a:prstGeom prst="rect">
            <a:avLst/>
          </a:prstGeom>
          <a:ln>
            <a:noFill/>
          </a:ln>
        </p:spPr>
      </p:pic>
      <p:sp>
        <p:nvSpPr>
          <p:cNvPr id="161" name="Google Shape;161;p39">
            <a:extLst>
              <a:ext uri="{FF2B5EF4-FFF2-40B4-BE49-F238E27FC236}">
                <a16:creationId xmlns:a16="http://schemas.microsoft.com/office/drawing/2014/main" id="{1561EC75-5C7F-5E07-F782-ED8240209EFE}"/>
              </a:ext>
            </a:extLst>
          </p:cNvPr>
          <p:cNvSpPr txBox="1">
            <a:spLocks noGrp="1"/>
          </p:cNvSpPr>
          <p:nvPr>
            <p:ph type="title"/>
          </p:nvPr>
        </p:nvSpPr>
        <p:spPr>
          <a:xfrm>
            <a:off x="998904" y="379505"/>
            <a:ext cx="6891955" cy="931071"/>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Experimental,</a:t>
            </a:r>
            <a:br>
              <a:rPr lang="en" dirty="0"/>
            </a:br>
            <a:r>
              <a:rPr lang="en" dirty="0"/>
              <a:t>Minimum Confirmation Depth vs. Dollar Value</a:t>
            </a:r>
            <a:endParaRPr dirty="0"/>
          </a:p>
        </p:txBody>
      </p:sp>
      <p:sp>
        <p:nvSpPr>
          <p:cNvPr id="162" name="Google Shape;162;p39">
            <a:extLst>
              <a:ext uri="{FF2B5EF4-FFF2-40B4-BE49-F238E27FC236}">
                <a16:creationId xmlns:a16="http://schemas.microsoft.com/office/drawing/2014/main" id="{06C23028-DD31-E8B8-E4F2-CA1CB80FAD00}"/>
              </a:ext>
            </a:extLst>
          </p:cNvPr>
          <p:cNvSpPr txBox="1">
            <a:spLocks noGrp="1"/>
          </p:cNvSpPr>
          <p:nvPr>
            <p:ph type="body" idx="1"/>
          </p:nvPr>
        </p:nvSpPr>
        <p:spPr>
          <a:xfrm>
            <a:off x="749183" y="5681133"/>
            <a:ext cx="7391399" cy="1066175"/>
          </a:xfrm>
          <a:prstGeom prst="rect">
            <a:avLst/>
          </a:prstGeom>
          <a:noFill/>
          <a:ln>
            <a:noFill/>
          </a:ln>
        </p:spPr>
        <p:txBody>
          <a:bodyPr spcFirstLastPara="1" wrap="square" lIns="91425" tIns="45700" rIns="91425" bIns="45700" anchor="t" anchorCtr="0">
            <a:noAutofit/>
          </a:bodyPr>
          <a:lstStyle/>
          <a:p>
            <a:r>
              <a:rPr lang="en-US" dirty="0">
                <a:solidFill>
                  <a:srgbClr val="000000"/>
                </a:solidFill>
                <a:latin typeface="Verdana"/>
                <a:ea typeface="Verdana"/>
                <a:cs typeface="Times New Roman"/>
              </a:rPr>
              <a:t>Minimum confirmation depth requirements increase with both transaction value and network delay</a:t>
            </a:r>
            <a:r>
              <a:rPr lang="en-US" dirty="0">
                <a:latin typeface="Verdana"/>
                <a:ea typeface="Verdana"/>
                <a:cs typeface="Times New Roman"/>
              </a:rPr>
              <a:t>. </a:t>
            </a:r>
          </a:p>
        </p:txBody>
      </p:sp>
    </p:spTree>
    <p:extLst>
      <p:ext uri="{BB962C8B-B14F-4D97-AF65-F5344CB8AC3E}">
        <p14:creationId xmlns:p14="http://schemas.microsoft.com/office/powerpoint/2010/main" val="904557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206896C9-4891-CFF3-F4A7-CFBE30A340B2}"/>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8069E8EC-9868-256A-D103-1F1F0CEF125B}"/>
              </a:ext>
            </a:extLst>
          </p:cNvPr>
          <p:cNvPicPr>
            <a:picLocks noChangeAspect="1"/>
          </p:cNvPicPr>
          <p:nvPr/>
        </p:nvPicPr>
        <p:blipFill>
          <a:blip r:embed="rId3"/>
          <a:stretch>
            <a:fillRect/>
          </a:stretch>
        </p:blipFill>
        <p:spPr>
          <a:xfrm>
            <a:off x="155755" y="1004143"/>
            <a:ext cx="7840285" cy="4344213"/>
          </a:xfrm>
          <a:prstGeom prst="rect">
            <a:avLst/>
          </a:prstGeom>
          <a:ln>
            <a:noFill/>
          </a:ln>
        </p:spPr>
      </p:pic>
      <p:sp>
        <p:nvSpPr>
          <p:cNvPr id="161" name="Google Shape;161;p39">
            <a:extLst>
              <a:ext uri="{FF2B5EF4-FFF2-40B4-BE49-F238E27FC236}">
                <a16:creationId xmlns:a16="http://schemas.microsoft.com/office/drawing/2014/main" id="{A0DAD062-D65A-3827-F268-94EDF1D4CE79}"/>
              </a:ext>
            </a:extLst>
          </p:cNvPr>
          <p:cNvSpPr txBox="1">
            <a:spLocks noGrp="1"/>
          </p:cNvSpPr>
          <p:nvPr>
            <p:ph type="title"/>
          </p:nvPr>
        </p:nvSpPr>
        <p:spPr>
          <a:xfrm>
            <a:off x="380197" y="848702"/>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Bitcoin Data, </a:t>
            </a:r>
            <a:br>
              <a:rPr lang="en" dirty="0"/>
            </a:br>
            <a:r>
              <a:rPr lang="en" dirty="0"/>
              <a:t>Probability of Flip vs. Depth</a:t>
            </a:r>
            <a:endParaRPr dirty="0"/>
          </a:p>
        </p:txBody>
      </p:sp>
      <p:sp>
        <p:nvSpPr>
          <p:cNvPr id="162" name="Google Shape;162;p39">
            <a:extLst>
              <a:ext uri="{FF2B5EF4-FFF2-40B4-BE49-F238E27FC236}">
                <a16:creationId xmlns:a16="http://schemas.microsoft.com/office/drawing/2014/main" id="{0B03BF57-F3BF-743C-A6B9-71B79F7E962B}"/>
              </a:ext>
            </a:extLst>
          </p:cNvPr>
          <p:cNvSpPr txBox="1">
            <a:spLocks noGrp="1"/>
          </p:cNvSpPr>
          <p:nvPr>
            <p:ph type="body" idx="1"/>
          </p:nvPr>
        </p:nvSpPr>
        <p:spPr>
          <a:xfrm>
            <a:off x="749183" y="5415733"/>
            <a:ext cx="7391399" cy="1331576"/>
          </a:xfrm>
          <a:prstGeom prst="rect">
            <a:avLst/>
          </a:prstGeom>
          <a:noFill/>
          <a:ln>
            <a:noFill/>
          </a:ln>
        </p:spPr>
        <p:txBody>
          <a:bodyPr spcFirstLastPara="1" wrap="square" lIns="91425" tIns="45700" rIns="91425" bIns="45700" anchor="t" anchorCtr="0">
            <a:noAutofit/>
          </a:bodyPr>
          <a:lstStyle/>
          <a:p>
            <a:r>
              <a:rPr lang="en-US" dirty="0">
                <a:latin typeface="Verdana"/>
                <a:ea typeface="Verdana"/>
                <a:cs typeface="Times New Roman"/>
              </a:rPr>
              <a:t>As the block depth increases, its revocation probability declines. This decline is shallower with greater network delay.</a:t>
            </a:r>
            <a:endParaRPr lang="en-US" dirty="0">
              <a:latin typeface="+mn-lt"/>
              <a:ea typeface="Verdana"/>
              <a:cs typeface="Times New Roman"/>
            </a:endParaRPr>
          </a:p>
        </p:txBody>
      </p:sp>
    </p:spTree>
    <p:extLst>
      <p:ext uri="{BB962C8B-B14F-4D97-AF65-F5344CB8AC3E}">
        <p14:creationId xmlns:p14="http://schemas.microsoft.com/office/powerpoint/2010/main" val="3965677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31932DE1-6448-9226-2095-9BBF1688AA9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1935D174-0E3F-0E97-12FF-2FC364B1DF8F}"/>
              </a:ext>
            </a:extLst>
          </p:cNvPr>
          <p:cNvPicPr>
            <a:picLocks noChangeAspect="1"/>
          </p:cNvPicPr>
          <p:nvPr/>
        </p:nvPicPr>
        <p:blipFill>
          <a:blip r:embed="rId3"/>
          <a:stretch>
            <a:fillRect/>
          </a:stretch>
        </p:blipFill>
        <p:spPr>
          <a:xfrm>
            <a:off x="618320" y="977357"/>
            <a:ext cx="7522262" cy="4309798"/>
          </a:xfrm>
          <a:prstGeom prst="rect">
            <a:avLst/>
          </a:prstGeom>
          <a:ln>
            <a:noFill/>
          </a:ln>
        </p:spPr>
      </p:pic>
      <p:sp>
        <p:nvSpPr>
          <p:cNvPr id="161" name="Google Shape;161;p39">
            <a:extLst>
              <a:ext uri="{FF2B5EF4-FFF2-40B4-BE49-F238E27FC236}">
                <a16:creationId xmlns:a16="http://schemas.microsoft.com/office/drawing/2014/main" id="{AC2B2EFE-63C7-83B9-9B4C-4210562F170F}"/>
              </a:ext>
            </a:extLst>
          </p:cNvPr>
          <p:cNvSpPr txBox="1">
            <a:spLocks noGrp="1"/>
          </p:cNvSpPr>
          <p:nvPr>
            <p:ph type="title"/>
          </p:nvPr>
        </p:nvSpPr>
        <p:spPr>
          <a:xfrm>
            <a:off x="491157" y="845924"/>
            <a:ext cx="7391400" cy="482700"/>
          </a:xfrm>
          <a:prstGeom prst="rect">
            <a:avLst/>
          </a:prstGeom>
          <a:noFill/>
          <a:ln>
            <a:noFill/>
          </a:ln>
        </p:spPr>
        <p:txBody>
          <a:bodyPr spcFirstLastPara="1" wrap="square" lIns="91425" tIns="45700" rIns="91425" bIns="45700" anchor="b" anchorCtr="0">
            <a:noAutofit/>
          </a:bodyPr>
          <a:lstStyle/>
          <a:p>
            <a:pPr lvl="0">
              <a:lnSpc>
                <a:spcPct val="110000"/>
              </a:lnSpc>
            </a:pPr>
            <a:r>
              <a:rPr lang="en" dirty="0"/>
              <a:t>Bitcoin Data, </a:t>
            </a:r>
            <a:br>
              <a:rPr lang="en" dirty="0"/>
            </a:br>
            <a:r>
              <a:rPr lang="en" dirty="0"/>
              <a:t>Probability of Flip vs. Depth</a:t>
            </a:r>
            <a:endParaRPr dirty="0"/>
          </a:p>
        </p:txBody>
      </p:sp>
      <p:sp>
        <p:nvSpPr>
          <p:cNvPr id="162" name="Google Shape;162;p39">
            <a:extLst>
              <a:ext uri="{FF2B5EF4-FFF2-40B4-BE49-F238E27FC236}">
                <a16:creationId xmlns:a16="http://schemas.microsoft.com/office/drawing/2014/main" id="{D11D5A26-AA1D-C208-FDC9-F8CE71F610C8}"/>
              </a:ext>
            </a:extLst>
          </p:cNvPr>
          <p:cNvSpPr txBox="1">
            <a:spLocks noGrp="1"/>
          </p:cNvSpPr>
          <p:nvPr>
            <p:ph type="body" idx="1"/>
          </p:nvPr>
        </p:nvSpPr>
        <p:spPr>
          <a:xfrm>
            <a:off x="749183" y="5467149"/>
            <a:ext cx="7391399" cy="1280160"/>
          </a:xfrm>
          <a:prstGeom prst="rect">
            <a:avLst/>
          </a:prstGeom>
          <a:noFill/>
          <a:ln>
            <a:noFill/>
          </a:ln>
        </p:spPr>
        <p:txBody>
          <a:bodyPr spcFirstLastPara="1" wrap="square" lIns="91425" tIns="45700" rIns="91425" bIns="45700" anchor="t" anchorCtr="0">
            <a:noAutofit/>
          </a:bodyPr>
          <a:lstStyle/>
          <a:p>
            <a:r>
              <a:rPr lang="en-US" dirty="0">
                <a:solidFill>
                  <a:srgbClr val="000000"/>
                </a:solidFill>
                <a:latin typeface="Verdana"/>
                <a:ea typeface="Verdana"/>
                <a:cs typeface="Times New Roman"/>
              </a:rPr>
              <a:t>Minimum confirmation depth requirements increase with both transaction value and network delay.</a:t>
            </a:r>
            <a:endParaRPr lang="en-US" dirty="0">
              <a:latin typeface="Verdana"/>
              <a:ea typeface="Verdana"/>
              <a:cs typeface="Times New Roman"/>
            </a:endParaRPr>
          </a:p>
        </p:txBody>
      </p:sp>
    </p:spTree>
    <p:extLst>
      <p:ext uri="{BB962C8B-B14F-4D97-AF65-F5344CB8AC3E}">
        <p14:creationId xmlns:p14="http://schemas.microsoft.com/office/powerpoint/2010/main" val="25333520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3E224018-6B1A-2C06-98CA-CDE74FC6CA53}"/>
            </a:ext>
          </a:extLst>
        </p:cNvPr>
        <p:cNvGrpSpPr/>
        <p:nvPr/>
      </p:nvGrpSpPr>
      <p:grpSpPr>
        <a:xfrm>
          <a:off x="0" y="0"/>
          <a:ext cx="0" cy="0"/>
          <a:chOff x="0" y="0"/>
          <a:chExt cx="0" cy="0"/>
        </a:xfrm>
      </p:grpSpPr>
      <p:sp>
        <p:nvSpPr>
          <p:cNvPr id="161" name="Google Shape;161;p39">
            <a:extLst>
              <a:ext uri="{FF2B5EF4-FFF2-40B4-BE49-F238E27FC236}">
                <a16:creationId xmlns:a16="http://schemas.microsoft.com/office/drawing/2014/main" id="{D3D2C6BE-9AD5-BD3F-CB86-F4F5156F06E7}"/>
              </a:ext>
            </a:extLst>
          </p:cNvPr>
          <p:cNvSpPr txBox="1">
            <a:spLocks noGrp="1"/>
          </p:cNvSpPr>
          <p:nvPr>
            <p:ph type="title"/>
          </p:nvPr>
        </p:nvSpPr>
        <p:spPr>
          <a:xfrm>
            <a:off x="457201" y="314663"/>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Future Work/Conclusion</a:t>
            </a:r>
            <a:endParaRPr dirty="0"/>
          </a:p>
        </p:txBody>
      </p:sp>
      <p:sp>
        <p:nvSpPr>
          <p:cNvPr id="162" name="Google Shape;162;p39">
            <a:extLst>
              <a:ext uri="{FF2B5EF4-FFF2-40B4-BE49-F238E27FC236}">
                <a16:creationId xmlns:a16="http://schemas.microsoft.com/office/drawing/2014/main" id="{1C37B587-8D52-5E52-10C5-233FBAF2B179}"/>
              </a:ext>
            </a:extLst>
          </p:cNvPr>
          <p:cNvSpPr txBox="1">
            <a:spLocks noGrp="1"/>
          </p:cNvSpPr>
          <p:nvPr>
            <p:ph type="body" idx="1"/>
          </p:nvPr>
        </p:nvSpPr>
        <p:spPr>
          <a:xfrm>
            <a:off x="749183" y="1442267"/>
            <a:ext cx="7391399" cy="5305042"/>
          </a:xfrm>
          <a:prstGeom prst="rect">
            <a:avLst/>
          </a:prstGeom>
          <a:noFill/>
          <a:ln>
            <a:noFill/>
          </a:ln>
        </p:spPr>
        <p:txBody>
          <a:bodyPr spcFirstLastPara="1" wrap="square" lIns="91425" tIns="45700" rIns="91425" bIns="45700" anchor="t" anchorCtr="0">
            <a:noAutofit/>
          </a:bodyPr>
          <a:lstStyle/>
          <a:p>
            <a:r>
              <a:rPr lang="en-US" b="1" dirty="0">
                <a:solidFill>
                  <a:srgbClr val="003976"/>
                </a:solidFill>
                <a:latin typeface="+mn-lt"/>
                <a:ea typeface="Verdana"/>
                <a:cs typeface="Times New Roman"/>
              </a:rPr>
              <a:t>Value</a:t>
            </a:r>
            <a:r>
              <a:rPr lang="en-US" dirty="0">
                <a:latin typeface="+mn-lt"/>
                <a:ea typeface="Verdana"/>
                <a:cs typeface="Times New Roman"/>
              </a:rPr>
              <a:t> </a:t>
            </a:r>
            <a:r>
              <a:rPr lang="en-US" b="1" dirty="0">
                <a:solidFill>
                  <a:srgbClr val="003976"/>
                </a:solidFill>
                <a:latin typeface="+mn-lt"/>
                <a:ea typeface="Verdana"/>
                <a:cs typeface="Times New Roman"/>
              </a:rPr>
              <a:t>Dependent Finality</a:t>
            </a:r>
            <a:r>
              <a:rPr lang="en-US" dirty="0">
                <a:latin typeface="+mn-lt"/>
                <a:ea typeface="Verdana"/>
                <a:cs typeface="Times New Roman"/>
              </a:rPr>
              <a:t>: Our research explores the connection between transaction value and the confirmation depth:</a:t>
            </a:r>
          </a:p>
          <a:p>
            <a:endParaRPr lang="en-US" dirty="0">
              <a:latin typeface="+mn-lt"/>
              <a:ea typeface="Verdana"/>
              <a:cs typeface="Times New Roman"/>
            </a:endParaRPr>
          </a:p>
          <a:p>
            <a:r>
              <a:rPr lang="en-US" dirty="0">
                <a:latin typeface="+mn-lt"/>
                <a:ea typeface="Verdana"/>
                <a:cs typeface="Times New Roman"/>
              </a:rPr>
              <a:t>Low-value transactions such as small purchases, require minimal block confirmations for acceptable finality, possibly only 1 block.</a:t>
            </a:r>
          </a:p>
          <a:p>
            <a:r>
              <a:rPr lang="en-US" dirty="0">
                <a:latin typeface="+mn-lt"/>
                <a:ea typeface="Verdana"/>
                <a:cs typeface="Times New Roman"/>
              </a:rPr>
              <a:t>High-value transactions such as automobile or house sales, necessitate substantially more confirmations due to increased risk exposure.</a:t>
            </a:r>
          </a:p>
          <a:p>
            <a:endParaRPr lang="en-US" dirty="0">
              <a:latin typeface="+mn-lt"/>
              <a:ea typeface="Verdana"/>
              <a:cs typeface="Times New Roman"/>
            </a:endParaRPr>
          </a:p>
          <a:p>
            <a:r>
              <a:rPr lang="en-US" dirty="0">
                <a:latin typeface="+mn-lt"/>
                <a:ea typeface="Verdana"/>
                <a:cs typeface="Times New Roman"/>
              </a:rPr>
              <a:t>This value-dependent change aligns with economic theory: users rationally implement stricter security measures as potential loss increases. Our model quantifies the relationship between risk and confirmation time.</a:t>
            </a:r>
          </a:p>
          <a:p>
            <a:endParaRPr lang="en-US" dirty="0">
              <a:latin typeface="+mn-lt"/>
              <a:ea typeface="Verdana"/>
              <a:cs typeface="Times New Roman"/>
            </a:endParaRPr>
          </a:p>
          <a:p>
            <a:r>
              <a:rPr lang="en-US" dirty="0">
                <a:latin typeface="+mn-lt"/>
                <a:ea typeface="Verdana"/>
                <a:cs typeface="Times New Roman"/>
              </a:rPr>
              <a:t>Future research could explore practical implementation of this risk-based confirmation framework in commercial applications. </a:t>
            </a:r>
          </a:p>
        </p:txBody>
      </p:sp>
    </p:spTree>
    <p:extLst>
      <p:ext uri="{BB962C8B-B14F-4D97-AF65-F5344CB8AC3E}">
        <p14:creationId xmlns:p14="http://schemas.microsoft.com/office/powerpoint/2010/main" val="3441879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p52"/>
          <p:cNvSpPr txBox="1">
            <a:spLocks noGrp="1"/>
          </p:cNvSpPr>
          <p:nvPr>
            <p:ph type="title"/>
          </p:nvPr>
        </p:nvSpPr>
        <p:spPr>
          <a:xfrm>
            <a:off x="457201" y="314663"/>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Recap</a:t>
            </a:r>
            <a:endParaRPr dirty="0"/>
          </a:p>
        </p:txBody>
      </p:sp>
      <p:sp>
        <p:nvSpPr>
          <p:cNvPr id="324" name="Google Shape;324;p52"/>
          <p:cNvSpPr txBox="1">
            <a:spLocks noGrp="1"/>
          </p:cNvSpPr>
          <p:nvPr>
            <p:ph type="body" idx="1"/>
          </p:nvPr>
        </p:nvSpPr>
        <p:spPr>
          <a:xfrm>
            <a:off x="1289550" y="1570050"/>
            <a:ext cx="6175800" cy="3717900"/>
          </a:xfrm>
          <a:prstGeom prst="rect">
            <a:avLst/>
          </a:prstGeom>
          <a:noFill/>
          <a:ln>
            <a:noFill/>
          </a:ln>
        </p:spPr>
        <p:txBody>
          <a:bodyPr spcFirstLastPara="1" wrap="square" lIns="91425" tIns="45700" rIns="91425" bIns="45700" anchor="t" anchorCtr="0">
            <a:noAutofit/>
          </a:bodyPr>
          <a:lstStyle/>
          <a:p>
            <a:pPr marL="0" marR="0" lvl="0" indent="0" algn="l" rtl="0">
              <a:lnSpc>
                <a:spcPct val="110000"/>
              </a:lnSpc>
              <a:spcBef>
                <a:spcPts val="320"/>
              </a:spcBef>
              <a:spcAft>
                <a:spcPts val="0"/>
              </a:spcAft>
              <a:buNone/>
            </a:pPr>
            <a:r>
              <a:rPr lang="en" sz="1500" dirty="0"/>
              <a:t>We</a:t>
            </a:r>
            <a:endParaRPr sz="1500" dirty="0"/>
          </a:p>
          <a:p>
            <a:pPr marL="457200" marR="0" lvl="0" indent="-323850" algn="l" rtl="0">
              <a:lnSpc>
                <a:spcPct val="110000"/>
              </a:lnSpc>
              <a:spcBef>
                <a:spcPts val="320"/>
              </a:spcBef>
              <a:spcAft>
                <a:spcPts val="0"/>
              </a:spcAft>
              <a:buSzPts val="1500"/>
              <a:buChar char="•"/>
            </a:pPr>
            <a:r>
              <a:rPr lang="en" sz="1500" dirty="0"/>
              <a:t>posed Geoconsensus Problem</a:t>
            </a:r>
            <a:endParaRPr sz="1500" dirty="0"/>
          </a:p>
          <a:p>
            <a:pPr marL="457200" marR="0" lvl="0" indent="-323850" algn="l" rtl="0">
              <a:lnSpc>
                <a:spcPct val="110000"/>
              </a:lnSpc>
              <a:spcBef>
                <a:spcPts val="0"/>
              </a:spcBef>
              <a:spcAft>
                <a:spcPts val="0"/>
              </a:spcAft>
              <a:buSzPts val="1500"/>
              <a:buChar char="•"/>
            </a:pPr>
            <a:r>
              <a:rPr lang="en" sz="1500" dirty="0"/>
              <a:t>proved it impossible if covered by less than 4 areas</a:t>
            </a:r>
            <a:endParaRPr sz="1500" dirty="0"/>
          </a:p>
          <a:p>
            <a:pPr marL="457200" marR="0" lvl="0" indent="-323850" algn="l" rtl="0">
              <a:lnSpc>
                <a:spcPct val="110000"/>
              </a:lnSpc>
              <a:spcBef>
                <a:spcPts val="0"/>
              </a:spcBef>
              <a:spcAft>
                <a:spcPts val="0"/>
              </a:spcAft>
              <a:buSzPts val="1500"/>
              <a:buChar char="•"/>
            </a:pPr>
            <a:r>
              <a:rPr lang="en" sz="1500" dirty="0"/>
              <a:t>presented </a:t>
            </a:r>
            <a:r>
              <a:rPr lang="en" sz="1500" i="1" dirty="0"/>
              <a:t>BASIC</a:t>
            </a:r>
            <a:r>
              <a:rPr lang="en" sz="1500" dirty="0"/>
              <a:t> solution requiring set density of processes</a:t>
            </a:r>
            <a:endParaRPr sz="1500" dirty="0"/>
          </a:p>
          <a:p>
            <a:pPr marL="457200" marR="0" lvl="0" indent="-323850" algn="l" rtl="0">
              <a:lnSpc>
                <a:spcPct val="110000"/>
              </a:lnSpc>
              <a:spcBef>
                <a:spcPts val="0"/>
              </a:spcBef>
              <a:spcAft>
                <a:spcPts val="0"/>
              </a:spcAft>
              <a:buSzPts val="1500"/>
              <a:buChar char="•"/>
            </a:pPr>
            <a:r>
              <a:rPr lang="en" sz="1500" dirty="0"/>
              <a:t>developed </a:t>
            </a:r>
            <a:r>
              <a:rPr lang="en" sz="1500" i="1" dirty="0"/>
              <a:t>GENERIC </a:t>
            </a:r>
            <a:r>
              <a:rPr lang="en" sz="1500" dirty="0"/>
              <a:t>without density requirement</a:t>
            </a:r>
            <a:endParaRPr sz="1500" dirty="0"/>
          </a:p>
          <a:p>
            <a:pPr marL="914400" marR="0" lvl="1" indent="-323850" algn="l" rtl="0">
              <a:lnSpc>
                <a:spcPct val="110000"/>
              </a:lnSpc>
              <a:spcBef>
                <a:spcPts val="0"/>
              </a:spcBef>
              <a:spcAft>
                <a:spcPts val="0"/>
              </a:spcAft>
              <a:buSzPts val="1500"/>
              <a:buChar char="▪"/>
            </a:pPr>
            <a:r>
              <a:rPr lang="en" sz="1500" dirty="0"/>
              <a:t>provided processes can be covered by individual areas</a:t>
            </a:r>
            <a:endParaRPr sz="1500" dirty="0"/>
          </a:p>
          <a:p>
            <a:pPr marL="914400" marR="0" lvl="1" indent="-323850" algn="l" rtl="0">
              <a:lnSpc>
                <a:spcPct val="110000"/>
              </a:lnSpc>
              <a:spcBef>
                <a:spcPts val="0"/>
              </a:spcBef>
              <a:spcAft>
                <a:spcPts val="0"/>
              </a:spcAft>
              <a:buSzPts val="1500"/>
              <a:buChar char="▪"/>
            </a:pPr>
            <a:r>
              <a:rPr lang="en" sz="1500" dirty="0"/>
              <a:t>showed coverage solution is NP-hard, provided efficient heuristic</a:t>
            </a:r>
            <a:endParaRPr sz="1500" dirty="0"/>
          </a:p>
          <a:p>
            <a:pPr marL="914400" marR="0" lvl="1" indent="-331469" algn="l" rtl="0">
              <a:lnSpc>
                <a:spcPct val="110000"/>
              </a:lnSpc>
              <a:spcBef>
                <a:spcPts val="0"/>
              </a:spcBef>
              <a:spcAft>
                <a:spcPts val="0"/>
              </a:spcAft>
              <a:buSzPts val="1620"/>
              <a:buChar char="▪"/>
            </a:pPr>
            <a:r>
              <a:rPr lang="en" sz="1500" dirty="0"/>
              <a:t>determined coverage requirements for </a:t>
            </a:r>
            <a:r>
              <a:rPr lang="en" sz="1500" i="1" dirty="0"/>
              <a:t>GENERIC</a:t>
            </a:r>
            <a:r>
              <a:rPr lang="en" sz="1500" dirty="0"/>
              <a:t> for square, circular and 3d areas</a:t>
            </a:r>
            <a:br>
              <a:rPr lang="en" dirty="0"/>
            </a:br>
            <a:endParaRPr dirty="0"/>
          </a:p>
        </p:txBody>
      </p:sp>
      <p:sp>
        <p:nvSpPr>
          <p:cNvPr id="325" name="Google Shape;325;p52"/>
          <p:cNvSpPr/>
          <p:nvPr/>
        </p:nvSpPr>
        <p:spPr>
          <a:xfrm>
            <a:off x="5060474" y="5432250"/>
            <a:ext cx="3894900" cy="908400"/>
          </a:xfrm>
          <a:prstGeom prst="rect">
            <a:avLst/>
          </a:prstGeom>
          <a:noFill/>
          <a:ln>
            <a:noFill/>
          </a:ln>
        </p:spPr>
        <p:txBody>
          <a:bodyPr spcFirstLastPara="1" wrap="square" lIns="91425" tIns="45700" rIns="91425" bIns="45700" anchor="t" anchorCtr="0">
            <a:noAutofit/>
          </a:bodyPr>
          <a:lstStyle/>
          <a:p>
            <a:pPr marL="285750" marR="0" lvl="0" indent="-285750" algn="ctr" rtl="0">
              <a:lnSpc>
                <a:spcPct val="110000"/>
              </a:lnSpc>
              <a:spcBef>
                <a:spcPts val="0"/>
              </a:spcBef>
              <a:spcAft>
                <a:spcPts val="0"/>
              </a:spcAft>
              <a:buClr>
                <a:schemeClr val="dk1"/>
              </a:buClr>
              <a:buSzPts val="4860"/>
              <a:buFont typeface="Arial"/>
              <a:buNone/>
            </a:pPr>
            <a:r>
              <a:rPr lang="en" sz="4000">
                <a:solidFill>
                  <a:srgbClr val="000099"/>
                </a:solidFill>
              </a:rPr>
              <a:t>Questions?</a:t>
            </a:r>
            <a:endParaRPr sz="4000"/>
          </a:p>
        </p:txBody>
      </p:sp>
      <p:pic>
        <p:nvPicPr>
          <p:cNvPr id="2" name="Picture 1">
            <a:extLst>
              <a:ext uri="{FF2B5EF4-FFF2-40B4-BE49-F238E27FC236}">
                <a16:creationId xmlns:a16="http://schemas.microsoft.com/office/drawing/2014/main" id="{9A89104B-5BC3-0F50-BBC5-69E34968CC70}"/>
              </a:ext>
            </a:extLst>
          </p:cNvPr>
          <p:cNvPicPr>
            <a:picLocks noChangeAspect="1"/>
          </p:cNvPicPr>
          <p:nvPr/>
        </p:nvPicPr>
        <p:blipFill>
          <a:blip r:embed="rId3"/>
          <a:stretch>
            <a:fillRect/>
          </a:stretch>
        </p:blipFill>
        <p:spPr>
          <a:xfrm>
            <a:off x="445292" y="4287169"/>
            <a:ext cx="3510020" cy="257083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
                                        </p:tgtEl>
                                        <p:attrNameLst>
                                          <p:attrName>style.visibility</p:attrName>
                                        </p:attrNameLst>
                                      </p:cBhvr>
                                      <p:to>
                                        <p:strVal val="visible"/>
                                      </p:to>
                                    </p:set>
                                    <p:animEffect transition="in" filter="fade">
                                      <p:cBhvr>
                                        <p:cTn id="7" dur="1000"/>
                                        <p:tgtEl>
                                          <p:spTgt spid="3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
                                        </p:tgtEl>
                                        <p:attrNameLst>
                                          <p:attrName>style.visibility</p:attrName>
                                        </p:attrNameLst>
                                      </p:cBhvr>
                                      <p:to>
                                        <p:strVal val="visible"/>
                                      </p:to>
                                    </p:set>
                                    <p:animEffect transition="in" filter="fade">
                                      <p:cBhvr>
                                        <p:cTn id="12" dur="1000"/>
                                        <p:tgtEl>
                                          <p:spTgt spid="3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38"/>
          <p:cNvSpPr txBox="1">
            <a:spLocks noGrp="1"/>
          </p:cNvSpPr>
          <p:nvPr>
            <p:ph type="title"/>
          </p:nvPr>
        </p:nvSpPr>
        <p:spPr>
          <a:xfrm>
            <a:off x="457201" y="314663"/>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a:t>General Geoconsensus</a:t>
            </a:r>
            <a:endParaRPr/>
          </a:p>
        </p:txBody>
      </p:sp>
      <p:sp>
        <p:nvSpPr>
          <p:cNvPr id="154" name="Google Shape;154;p38"/>
          <p:cNvSpPr txBox="1">
            <a:spLocks noGrp="1"/>
          </p:cNvSpPr>
          <p:nvPr>
            <p:ph type="body" idx="1"/>
          </p:nvPr>
        </p:nvSpPr>
        <p:spPr>
          <a:xfrm>
            <a:off x="2357400" y="2265461"/>
            <a:ext cx="4429200" cy="2978100"/>
          </a:xfrm>
          <a:prstGeom prst="rect">
            <a:avLst/>
          </a:prstGeom>
          <a:noFill/>
          <a:ln>
            <a:noFill/>
          </a:ln>
        </p:spPr>
        <p:txBody>
          <a:bodyPr spcFirstLastPara="1" wrap="square" lIns="91425" tIns="45700" rIns="91425" bIns="45700" anchor="t" anchorCtr="0">
            <a:noAutofit/>
          </a:bodyPr>
          <a:lstStyle/>
          <a:p>
            <a:pPr marL="0" marR="0" lvl="0" indent="0" algn="ctr" rtl="0">
              <a:lnSpc>
                <a:spcPct val="150000"/>
              </a:lnSpc>
              <a:spcBef>
                <a:spcPts val="320"/>
              </a:spcBef>
              <a:spcAft>
                <a:spcPts val="0"/>
              </a:spcAft>
              <a:buNone/>
            </a:pPr>
            <a:r>
              <a:rPr lang="en" sz="1500" dirty="0">
                <a:solidFill>
                  <a:srgbClr val="000099"/>
                </a:solidFill>
              </a:rPr>
              <a:t>Outline</a:t>
            </a:r>
            <a:endParaRPr sz="1500" dirty="0">
              <a:solidFill>
                <a:srgbClr val="000099"/>
              </a:solidFill>
            </a:endParaRPr>
          </a:p>
          <a:p>
            <a:pPr marL="914400" marR="0" lvl="1" indent="-323850" algn="l" rtl="0">
              <a:lnSpc>
                <a:spcPct val="110000"/>
              </a:lnSpc>
              <a:spcBef>
                <a:spcPts val="0"/>
              </a:spcBef>
              <a:spcAft>
                <a:spcPts val="0"/>
              </a:spcAft>
              <a:buSzPts val="1500"/>
              <a:buChar char="▪"/>
            </a:pPr>
            <a:r>
              <a:rPr lang="en" sz="1500" dirty="0"/>
              <a:t>Consensus and Geoconsensus</a:t>
            </a:r>
            <a:endParaRPr sz="1500" dirty="0"/>
          </a:p>
          <a:p>
            <a:pPr marL="914400" marR="0" lvl="1" indent="-323850" algn="l" rtl="0">
              <a:lnSpc>
                <a:spcPct val="110000"/>
              </a:lnSpc>
              <a:spcBef>
                <a:spcPts val="0"/>
              </a:spcBef>
              <a:spcAft>
                <a:spcPts val="0"/>
              </a:spcAft>
              <a:buSzPts val="1500"/>
              <a:buChar char="▪"/>
            </a:pPr>
            <a:r>
              <a:rPr lang="en" sz="1500" dirty="0"/>
              <a:t>impossibility </a:t>
            </a:r>
            <a:endParaRPr sz="1500" dirty="0"/>
          </a:p>
          <a:p>
            <a:pPr marL="914400" lvl="1" indent="-323850" algn="l" rtl="0">
              <a:spcBef>
                <a:spcPts val="360"/>
              </a:spcBef>
              <a:spcAft>
                <a:spcPts val="0"/>
              </a:spcAft>
              <a:buSzPts val="1500"/>
              <a:buChar char="▪"/>
            </a:pPr>
            <a:r>
              <a:rPr lang="en" sz="1500" i="1" dirty="0"/>
              <a:t>BASIC</a:t>
            </a:r>
            <a:r>
              <a:rPr lang="en" sz="1500" dirty="0"/>
              <a:t> solution</a:t>
            </a:r>
            <a:endParaRPr sz="1500" dirty="0"/>
          </a:p>
          <a:p>
            <a:pPr marL="914400" marR="0" lvl="1" indent="-323850" algn="l" rtl="0">
              <a:lnSpc>
                <a:spcPct val="110000"/>
              </a:lnSpc>
              <a:spcBef>
                <a:spcPts val="0"/>
              </a:spcBef>
              <a:spcAft>
                <a:spcPts val="0"/>
              </a:spcAft>
              <a:buSzPts val="1500"/>
              <a:buChar char="▪"/>
            </a:pPr>
            <a:r>
              <a:rPr lang="en" sz="1500" i="1" dirty="0"/>
              <a:t>GENERIC</a:t>
            </a:r>
            <a:r>
              <a:rPr lang="en" sz="1500" dirty="0"/>
              <a:t> solution</a:t>
            </a:r>
            <a:endParaRPr sz="1500" dirty="0"/>
          </a:p>
          <a:p>
            <a:pPr marL="914400" marR="0" lvl="0" indent="0" algn="l" rtl="0">
              <a:lnSpc>
                <a:spcPct val="110000"/>
              </a:lnSpc>
              <a:spcBef>
                <a:spcPts val="0"/>
              </a:spcBef>
              <a:spcAft>
                <a:spcPts val="0"/>
              </a:spcAft>
              <a:buNone/>
            </a:pPr>
            <a:endParaRPr sz="1500" dirty="0"/>
          </a:p>
        </p:txBody>
      </p:sp>
      <p:pic>
        <p:nvPicPr>
          <p:cNvPr id="2" name="Picture 1">
            <a:extLst>
              <a:ext uri="{FF2B5EF4-FFF2-40B4-BE49-F238E27FC236}">
                <a16:creationId xmlns:a16="http://schemas.microsoft.com/office/drawing/2014/main" id="{E63D17A5-6B87-8D1D-C726-8D917942A8D8}"/>
              </a:ext>
            </a:extLst>
          </p:cNvPr>
          <p:cNvPicPr>
            <a:picLocks noChangeAspect="1"/>
          </p:cNvPicPr>
          <p:nvPr/>
        </p:nvPicPr>
        <p:blipFill>
          <a:blip r:embed="rId3"/>
          <a:stretch>
            <a:fillRect/>
          </a:stretch>
        </p:blipFill>
        <p:spPr>
          <a:xfrm>
            <a:off x="506314" y="4076497"/>
            <a:ext cx="3597853" cy="263516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39"/>
          <p:cNvSpPr txBox="1">
            <a:spLocks noGrp="1"/>
          </p:cNvSpPr>
          <p:nvPr>
            <p:ph type="title"/>
          </p:nvPr>
        </p:nvSpPr>
        <p:spPr>
          <a:xfrm>
            <a:off x="457201" y="314663"/>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Blockchain</a:t>
            </a:r>
            <a:endParaRPr dirty="0"/>
          </a:p>
        </p:txBody>
      </p:sp>
      <p:sp>
        <p:nvSpPr>
          <p:cNvPr id="162" name="Google Shape;162;p39"/>
          <p:cNvSpPr txBox="1">
            <a:spLocks noGrp="1"/>
          </p:cNvSpPr>
          <p:nvPr>
            <p:ph type="body" idx="1"/>
          </p:nvPr>
        </p:nvSpPr>
        <p:spPr>
          <a:xfrm>
            <a:off x="983100" y="4259895"/>
            <a:ext cx="7177800" cy="2903648"/>
          </a:xfrm>
          <a:prstGeom prst="rect">
            <a:avLst/>
          </a:prstGeom>
          <a:noFill/>
          <a:ln>
            <a:noFill/>
          </a:ln>
        </p:spPr>
        <p:txBody>
          <a:bodyPr spcFirstLastPara="1" wrap="square" lIns="91425" tIns="45700" rIns="91425" bIns="45700" anchor="t" anchorCtr="0">
            <a:noAutofit/>
          </a:bodyPr>
          <a:lstStyle/>
          <a:p>
            <a:pPr marL="125730" indent="0">
              <a:buNone/>
            </a:pPr>
            <a:r>
              <a:rPr lang="en-US" b="1" dirty="0">
                <a:solidFill>
                  <a:srgbClr val="003976"/>
                </a:solidFill>
                <a:latin typeface="+mj-lt"/>
                <a:ea typeface="Verdana" panose="020B0604030504040204" pitchFamily="34" charset="0"/>
                <a:cs typeface="Times New Roman"/>
              </a:rPr>
              <a:t>Blockchain:</a:t>
            </a:r>
            <a:r>
              <a:rPr lang="en-US" b="1" dirty="0">
                <a:latin typeface="+mj-lt"/>
                <a:ea typeface="Verdana" panose="020B0604030504040204" pitchFamily="34" charset="0"/>
                <a:cs typeface="Times New Roman"/>
              </a:rPr>
              <a:t> </a:t>
            </a:r>
          </a:p>
          <a:p>
            <a:r>
              <a:rPr lang="en-US" dirty="0">
                <a:latin typeface="+mj-lt"/>
                <a:ea typeface="Verdana" panose="020B0604030504040204" pitchFamily="34" charset="0"/>
                <a:cs typeface="Times New Roman"/>
              </a:rPr>
              <a:t>A decentralized digital ledger that records transactions across network participants called </a:t>
            </a:r>
            <a:r>
              <a:rPr lang="en-US" b="1" i="1" dirty="0">
                <a:latin typeface="+mj-lt"/>
                <a:ea typeface="Verdana" panose="020B0604030504040204" pitchFamily="34" charset="0"/>
                <a:cs typeface="Times New Roman"/>
              </a:rPr>
              <a:t>peers</a:t>
            </a:r>
            <a:r>
              <a:rPr lang="en-US" dirty="0">
                <a:latin typeface="+mj-lt"/>
                <a:ea typeface="Verdana" panose="020B0604030504040204" pitchFamily="34" charset="0"/>
                <a:cs typeface="Times New Roman"/>
              </a:rPr>
              <a:t>. </a:t>
            </a:r>
          </a:p>
          <a:p>
            <a:r>
              <a:rPr lang="en-US" dirty="0">
                <a:latin typeface="+mj-lt"/>
                <a:ea typeface="Verdana" panose="020B0604030504040204" pitchFamily="34" charset="0"/>
                <a:cs typeface="Times New Roman"/>
              </a:rPr>
              <a:t>Bitcoin is a common cryptocurrency blockchain.</a:t>
            </a:r>
          </a:p>
          <a:p>
            <a:r>
              <a:rPr lang="en-US" dirty="0">
                <a:latin typeface="+mj-lt"/>
                <a:ea typeface="Verdana" panose="020B0604030504040204" pitchFamily="34" charset="0"/>
                <a:cs typeface="Times New Roman"/>
              </a:rPr>
              <a:t>It contains a sequence of blocks. </a:t>
            </a:r>
          </a:p>
          <a:p>
            <a:r>
              <a:rPr lang="en-US" dirty="0">
                <a:latin typeface="+mj-lt"/>
                <a:ea typeface="Verdana" panose="020B0604030504040204" pitchFamily="34" charset="0"/>
                <a:cs typeface="Times New Roman"/>
              </a:rPr>
              <a:t>Each block has transaction data, a timestamp, and</a:t>
            </a:r>
            <a:r>
              <a:rPr lang="en-US" dirty="0">
                <a:latin typeface="+mj-lt"/>
                <a:ea typeface="Verdana" panose="020B0604030504040204" pitchFamily="34" charset="0"/>
              </a:rPr>
              <a:t> </a:t>
            </a:r>
            <a:r>
              <a:rPr lang="en-US" dirty="0">
                <a:latin typeface="+mj-lt"/>
                <a:ea typeface="Verdana" panose="020B0604030504040204" pitchFamily="34" charset="0"/>
                <a:cs typeface="Times New Roman"/>
              </a:rPr>
              <a:t>a cryptographic hash linking it to the previous block. </a:t>
            </a:r>
          </a:p>
          <a:p>
            <a:r>
              <a:rPr lang="en-US" b="1" i="1" dirty="0">
                <a:latin typeface="+mj-lt"/>
                <a:ea typeface="Verdana" panose="020B0604030504040204" pitchFamily="34" charset="0"/>
                <a:cs typeface="Times New Roman"/>
              </a:rPr>
              <a:t>Clients</a:t>
            </a:r>
            <a:r>
              <a:rPr lang="en-US" dirty="0">
                <a:latin typeface="+mj-lt"/>
                <a:ea typeface="Verdana" panose="020B0604030504040204" pitchFamily="34" charset="0"/>
                <a:cs typeface="Times New Roman"/>
              </a:rPr>
              <a:t> submit transactions to be recorded by peers. </a:t>
            </a:r>
            <a:endParaRPr lang="en-US" dirty="0">
              <a:latin typeface="+mj-lt"/>
              <a:ea typeface="Verdana" panose="020B0604030504040204" pitchFamily="34" charset="0"/>
            </a:endParaRPr>
          </a:p>
        </p:txBody>
      </p:sp>
      <p:pic>
        <p:nvPicPr>
          <p:cNvPr id="2" name="Picture 6" descr="Simplified diagram of a blockchain | Download Scientific Diagram">
            <a:extLst>
              <a:ext uri="{FF2B5EF4-FFF2-40B4-BE49-F238E27FC236}">
                <a16:creationId xmlns:a16="http://schemas.microsoft.com/office/drawing/2014/main" id="{C87E5166-65B9-E2F0-4B61-2149D9A027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964" y="1341178"/>
            <a:ext cx="7031580" cy="267022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BB5E9552-0205-DD47-8DB7-349AD24897A4}"/>
            </a:ext>
          </a:extLst>
        </p:cNvPr>
        <p:cNvGrpSpPr/>
        <p:nvPr/>
      </p:nvGrpSpPr>
      <p:grpSpPr>
        <a:xfrm>
          <a:off x="0" y="0"/>
          <a:ext cx="0" cy="0"/>
          <a:chOff x="0" y="0"/>
          <a:chExt cx="0" cy="0"/>
        </a:xfrm>
      </p:grpSpPr>
      <p:sp>
        <p:nvSpPr>
          <p:cNvPr id="161" name="Google Shape;161;p39">
            <a:extLst>
              <a:ext uri="{FF2B5EF4-FFF2-40B4-BE49-F238E27FC236}">
                <a16:creationId xmlns:a16="http://schemas.microsoft.com/office/drawing/2014/main" id="{A164DCF2-2022-29CF-3C7B-DEFD2678FE5D}"/>
              </a:ext>
            </a:extLst>
          </p:cNvPr>
          <p:cNvSpPr txBox="1">
            <a:spLocks noGrp="1"/>
          </p:cNvSpPr>
          <p:nvPr>
            <p:ph type="title"/>
          </p:nvPr>
        </p:nvSpPr>
        <p:spPr>
          <a:xfrm>
            <a:off x="457201" y="314663"/>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latin typeface="+mn-lt"/>
              </a:rPr>
              <a:t>Consensus</a:t>
            </a:r>
            <a:endParaRPr dirty="0">
              <a:latin typeface="+mn-lt"/>
            </a:endParaRPr>
          </a:p>
        </p:txBody>
      </p:sp>
      <p:sp>
        <p:nvSpPr>
          <p:cNvPr id="162" name="Google Shape;162;p39">
            <a:extLst>
              <a:ext uri="{FF2B5EF4-FFF2-40B4-BE49-F238E27FC236}">
                <a16:creationId xmlns:a16="http://schemas.microsoft.com/office/drawing/2014/main" id="{F5EE68C4-4C41-15F2-6B10-F6ED73724271}"/>
              </a:ext>
            </a:extLst>
          </p:cNvPr>
          <p:cNvSpPr txBox="1">
            <a:spLocks noGrp="1"/>
          </p:cNvSpPr>
          <p:nvPr>
            <p:ph type="body" idx="1"/>
          </p:nvPr>
        </p:nvSpPr>
        <p:spPr>
          <a:xfrm>
            <a:off x="983100" y="4259895"/>
            <a:ext cx="7177800" cy="2903648"/>
          </a:xfrm>
          <a:prstGeom prst="rect">
            <a:avLst/>
          </a:prstGeom>
          <a:noFill/>
          <a:ln>
            <a:noFill/>
          </a:ln>
        </p:spPr>
        <p:txBody>
          <a:bodyPr spcFirstLastPara="1" wrap="square" lIns="91425" tIns="45700" rIns="91425" bIns="45700" anchor="t" anchorCtr="0">
            <a:noAutofit/>
          </a:bodyPr>
          <a:lstStyle/>
          <a:p>
            <a:pPr marL="125730" indent="0">
              <a:buNone/>
            </a:pPr>
            <a:r>
              <a:rPr lang="en-US" b="1" dirty="0">
                <a:solidFill>
                  <a:srgbClr val="003976"/>
                </a:solidFill>
                <a:latin typeface="+mn-lt"/>
                <a:ea typeface="Verdana" panose="020B0604030504040204" pitchFamily="34" charset="0"/>
                <a:cs typeface="Times New Roman"/>
              </a:rPr>
              <a:t>Consensus Mechanism: </a:t>
            </a:r>
          </a:p>
          <a:p>
            <a:r>
              <a:rPr lang="en-US" dirty="0">
                <a:latin typeface="+mn-lt"/>
                <a:ea typeface="Verdana" panose="020B0604030504040204" pitchFamily="34" charset="0"/>
                <a:cs typeface="Times New Roman"/>
              </a:rPr>
              <a:t>Each peer competes to add the next block to the chain by solving a cryptographic puzzle. </a:t>
            </a:r>
          </a:p>
          <a:p>
            <a:r>
              <a:rPr lang="en-US" dirty="0">
                <a:latin typeface="+mn-lt"/>
                <a:ea typeface="Verdana" panose="020B0604030504040204" pitchFamily="34" charset="0"/>
                <a:cs typeface="Times New Roman"/>
              </a:rPr>
              <a:t>This process is called </a:t>
            </a:r>
            <a:r>
              <a:rPr lang="en-US" b="1" i="1" dirty="0">
                <a:latin typeface="+mn-lt"/>
                <a:ea typeface="Verdana" panose="020B0604030504040204" pitchFamily="34" charset="0"/>
                <a:cs typeface="Times New Roman"/>
              </a:rPr>
              <a:t>mining </a:t>
            </a:r>
            <a:r>
              <a:rPr lang="en-US" dirty="0">
                <a:latin typeface="+mn-lt"/>
                <a:ea typeface="Verdana" panose="020B0604030504040204" pitchFamily="34" charset="0"/>
                <a:cs typeface="Times New Roman"/>
              </a:rPr>
              <a:t>which is performed by peers called </a:t>
            </a:r>
            <a:r>
              <a:rPr lang="en-US" b="1" i="1" dirty="0">
                <a:latin typeface="+mn-lt"/>
                <a:ea typeface="Verdana" panose="020B0604030504040204" pitchFamily="34" charset="0"/>
                <a:cs typeface="Times New Roman"/>
              </a:rPr>
              <a:t>miners</a:t>
            </a:r>
            <a:r>
              <a:rPr lang="en-US" dirty="0">
                <a:latin typeface="+mn-lt"/>
                <a:ea typeface="Verdana" panose="020B0604030504040204" pitchFamily="34" charset="0"/>
                <a:cs typeface="Times New Roman"/>
              </a:rPr>
              <a:t>. </a:t>
            </a:r>
          </a:p>
          <a:p>
            <a:r>
              <a:rPr lang="en-US" dirty="0">
                <a:latin typeface="+mn-lt"/>
                <a:ea typeface="Verdana" panose="020B0604030504040204" pitchFamily="34" charset="0"/>
                <a:cs typeface="Times New Roman"/>
              </a:rPr>
              <a:t>A newly mined block is broadcast. </a:t>
            </a:r>
          </a:p>
          <a:p>
            <a:r>
              <a:rPr lang="en-US" dirty="0">
                <a:latin typeface="+mn-lt"/>
                <a:ea typeface="Verdana" panose="020B0604030504040204" pitchFamily="34" charset="0"/>
                <a:cs typeface="Times New Roman"/>
              </a:rPr>
              <a:t>Once the new block is received, the other miners will mine on it if it forms the longest chain.</a:t>
            </a:r>
            <a:endParaRPr lang="en-US" b="1" dirty="0">
              <a:latin typeface="+mn-lt"/>
              <a:ea typeface="Verdana" panose="020B0604030504040204" pitchFamily="34" charset="0"/>
              <a:cs typeface="Times New Roman"/>
            </a:endParaRPr>
          </a:p>
        </p:txBody>
      </p:sp>
      <p:pic>
        <p:nvPicPr>
          <p:cNvPr id="2" name="Picture 6" descr="Simplified diagram of a blockchain | Download Scientific Diagram">
            <a:extLst>
              <a:ext uri="{FF2B5EF4-FFF2-40B4-BE49-F238E27FC236}">
                <a16:creationId xmlns:a16="http://schemas.microsoft.com/office/drawing/2014/main" id="{58CCD560-0448-C94D-7C7B-2E0B33A872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964" y="1341178"/>
            <a:ext cx="7031580" cy="26702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3071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E3573CFD-7700-0F0D-BBD5-EF27D559E98D}"/>
            </a:ext>
          </a:extLst>
        </p:cNvPr>
        <p:cNvGrpSpPr/>
        <p:nvPr/>
      </p:nvGrpSpPr>
      <p:grpSpPr>
        <a:xfrm>
          <a:off x="0" y="0"/>
          <a:ext cx="0" cy="0"/>
          <a:chOff x="0" y="0"/>
          <a:chExt cx="0" cy="0"/>
        </a:xfrm>
      </p:grpSpPr>
      <p:sp>
        <p:nvSpPr>
          <p:cNvPr id="161" name="Google Shape;161;p39">
            <a:extLst>
              <a:ext uri="{FF2B5EF4-FFF2-40B4-BE49-F238E27FC236}">
                <a16:creationId xmlns:a16="http://schemas.microsoft.com/office/drawing/2014/main" id="{4F3615FE-E3A7-73E0-E166-0E8ABCA90497}"/>
              </a:ext>
            </a:extLst>
          </p:cNvPr>
          <p:cNvSpPr txBox="1">
            <a:spLocks noGrp="1"/>
          </p:cNvSpPr>
          <p:nvPr>
            <p:ph type="title"/>
          </p:nvPr>
        </p:nvSpPr>
        <p:spPr>
          <a:xfrm>
            <a:off x="457201" y="314663"/>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Forks</a:t>
            </a:r>
            <a:endParaRPr dirty="0"/>
          </a:p>
        </p:txBody>
      </p:sp>
      <p:sp>
        <p:nvSpPr>
          <p:cNvPr id="162" name="Google Shape;162;p39">
            <a:extLst>
              <a:ext uri="{FF2B5EF4-FFF2-40B4-BE49-F238E27FC236}">
                <a16:creationId xmlns:a16="http://schemas.microsoft.com/office/drawing/2014/main" id="{6F5CF3C6-E1FD-F400-9425-D0D0AEFC042A}"/>
              </a:ext>
            </a:extLst>
          </p:cNvPr>
          <p:cNvSpPr txBox="1">
            <a:spLocks noGrp="1"/>
          </p:cNvSpPr>
          <p:nvPr>
            <p:ph type="body" idx="1"/>
          </p:nvPr>
        </p:nvSpPr>
        <p:spPr>
          <a:xfrm>
            <a:off x="749182" y="1127605"/>
            <a:ext cx="7391399" cy="3704570"/>
          </a:xfrm>
          <a:prstGeom prst="rect">
            <a:avLst/>
          </a:prstGeom>
          <a:noFill/>
          <a:ln>
            <a:noFill/>
          </a:ln>
        </p:spPr>
        <p:txBody>
          <a:bodyPr spcFirstLastPara="1" wrap="square" lIns="91425" tIns="45700" rIns="91425" bIns="45700" anchor="t" anchorCtr="0">
            <a:noAutofit/>
          </a:bodyPr>
          <a:lstStyle/>
          <a:p>
            <a:pPr marL="125730" indent="0">
              <a:buNone/>
            </a:pPr>
            <a:r>
              <a:rPr lang="en-US" b="1" dirty="0">
                <a:solidFill>
                  <a:srgbClr val="003976"/>
                </a:solidFill>
                <a:latin typeface="+mn-lt"/>
                <a:ea typeface="Verdana" panose="020B0604030504040204" pitchFamily="34" charset="0"/>
                <a:cs typeface="Times New Roman"/>
              </a:rPr>
              <a:t>Forks: </a:t>
            </a:r>
          </a:p>
          <a:p>
            <a:r>
              <a:rPr lang="en-US" dirty="0">
                <a:latin typeface="+mn-lt"/>
                <a:ea typeface="Verdana" panose="020B0604030504040204" pitchFamily="34" charset="0"/>
                <a:cs typeface="Times New Roman"/>
              </a:rPr>
              <a:t>Blocks may be mined concurrently creating a </a:t>
            </a:r>
            <a:r>
              <a:rPr lang="en-US" i="1" dirty="0">
                <a:latin typeface="+mn-lt"/>
                <a:ea typeface="Verdana" panose="020B0604030504040204" pitchFamily="34" charset="0"/>
                <a:cs typeface="Times New Roman"/>
              </a:rPr>
              <a:t>fork</a:t>
            </a:r>
            <a:r>
              <a:rPr lang="en-US" dirty="0">
                <a:latin typeface="+mn-lt"/>
                <a:ea typeface="Verdana" panose="020B0604030504040204" pitchFamily="34" charset="0"/>
                <a:cs typeface="Times New Roman"/>
              </a:rPr>
              <a:t>. </a:t>
            </a:r>
          </a:p>
          <a:p>
            <a:r>
              <a:rPr lang="en-US" dirty="0">
                <a:latin typeface="+mn-lt"/>
                <a:ea typeface="Verdana" panose="020B0604030504040204" pitchFamily="34" charset="0"/>
                <a:cs typeface="Times New Roman"/>
              </a:rPr>
              <a:t>When a miner starts mining on a longer branch this is known as a </a:t>
            </a:r>
            <a:r>
              <a:rPr lang="en-US" b="1" i="1" dirty="0">
                <a:latin typeface="+mn-lt"/>
                <a:ea typeface="Verdana" panose="020B0604030504040204" pitchFamily="34" charset="0"/>
                <a:cs typeface="Times New Roman"/>
              </a:rPr>
              <a:t>switch</a:t>
            </a:r>
            <a:r>
              <a:rPr lang="en-US" dirty="0">
                <a:latin typeface="+mn-lt"/>
                <a:ea typeface="Verdana" panose="020B0604030504040204" pitchFamily="34" charset="0"/>
                <a:cs typeface="Times New Roman"/>
              </a:rPr>
              <a:t>. </a:t>
            </a:r>
          </a:p>
          <a:p>
            <a:r>
              <a:rPr lang="en-US" dirty="0">
                <a:latin typeface="+mn-lt"/>
                <a:ea typeface="Verdana" panose="020B0604030504040204" pitchFamily="34" charset="0"/>
                <a:cs typeface="Times New Roman"/>
              </a:rPr>
              <a:t>The branch they switch from becomes </a:t>
            </a:r>
            <a:r>
              <a:rPr lang="en-US" b="1" i="1" dirty="0">
                <a:latin typeface="+mn-lt"/>
                <a:ea typeface="Verdana" panose="020B0604030504040204" pitchFamily="34" charset="0"/>
                <a:cs typeface="Times New Roman"/>
              </a:rPr>
              <a:t>dead</a:t>
            </a:r>
            <a:r>
              <a:rPr lang="en-US" dirty="0">
                <a:latin typeface="+mn-lt"/>
                <a:ea typeface="Verdana" panose="020B0604030504040204" pitchFamily="34" charset="0"/>
                <a:cs typeface="Times New Roman"/>
              </a:rPr>
              <a:t>.</a:t>
            </a:r>
            <a:endParaRPr lang="en-US" dirty="0">
              <a:latin typeface="+mn-lt"/>
              <a:ea typeface="Verdana" panose="020B0604030504040204" pitchFamily="34" charset="0"/>
            </a:endParaRPr>
          </a:p>
          <a:p>
            <a:pPr marL="125730" indent="0">
              <a:buNone/>
            </a:pPr>
            <a:endParaRPr lang="en-US" dirty="0">
              <a:latin typeface="+mn-lt"/>
              <a:ea typeface="Verdana" panose="020B0604030504040204" pitchFamily="34" charset="0"/>
              <a:cs typeface="Times New Roman"/>
            </a:endParaRPr>
          </a:p>
          <a:p>
            <a:pPr marL="125730" indent="0">
              <a:buNone/>
            </a:pPr>
            <a:r>
              <a:rPr lang="en-US" b="1" dirty="0">
                <a:solidFill>
                  <a:srgbClr val="003976"/>
                </a:solidFill>
                <a:latin typeface="+mn-lt"/>
                <a:ea typeface="Verdana" panose="020B0604030504040204" pitchFamily="34" charset="0"/>
                <a:cs typeface="Times New Roman"/>
              </a:rPr>
              <a:t>Transaction confirmation/invalidation: </a:t>
            </a:r>
          </a:p>
          <a:p>
            <a:r>
              <a:rPr lang="en-US" dirty="0">
                <a:latin typeface="+mn-lt"/>
                <a:ea typeface="Verdana" panose="020B0604030504040204" pitchFamily="34" charset="0"/>
                <a:cs typeface="Times New Roman"/>
              </a:rPr>
              <a:t>Transactions on the dead branch are </a:t>
            </a:r>
            <a:r>
              <a:rPr lang="en-US" b="1" i="1" dirty="0">
                <a:latin typeface="+mn-lt"/>
                <a:ea typeface="Verdana" panose="020B0604030504040204" pitchFamily="34" charset="0"/>
                <a:cs typeface="Times New Roman"/>
              </a:rPr>
              <a:t>invalidated</a:t>
            </a:r>
            <a:r>
              <a:rPr lang="en-US" i="1" dirty="0">
                <a:latin typeface="+mn-lt"/>
                <a:ea typeface="Verdana" panose="020B0604030504040204" pitchFamily="34" charset="0"/>
                <a:cs typeface="Times New Roman"/>
              </a:rPr>
              <a:t>, </a:t>
            </a:r>
          </a:p>
          <a:p>
            <a:r>
              <a:rPr lang="en-US" dirty="0">
                <a:latin typeface="+mn-lt"/>
                <a:ea typeface="Verdana" panose="020B0604030504040204" pitchFamily="34" charset="0"/>
                <a:cs typeface="Times New Roman"/>
              </a:rPr>
              <a:t>Their blocks are considered </a:t>
            </a:r>
            <a:r>
              <a:rPr lang="en-US" b="1" i="1" dirty="0">
                <a:latin typeface="+mn-lt"/>
                <a:ea typeface="Verdana" panose="020B0604030504040204" pitchFamily="34" charset="0"/>
                <a:cs typeface="Times New Roman"/>
              </a:rPr>
              <a:t>flipped</a:t>
            </a:r>
            <a:r>
              <a:rPr lang="en-US" i="1" dirty="0">
                <a:latin typeface="+mn-lt"/>
                <a:ea typeface="Verdana" panose="020B0604030504040204" pitchFamily="34" charset="0"/>
                <a:cs typeface="Times New Roman"/>
              </a:rPr>
              <a:t>. </a:t>
            </a:r>
          </a:p>
          <a:p>
            <a:r>
              <a:rPr lang="en-US" dirty="0">
                <a:latin typeface="+mn-lt"/>
                <a:ea typeface="Verdana" panose="020B0604030504040204" pitchFamily="34" charset="0"/>
                <a:cs typeface="Times New Roman"/>
              </a:rPr>
              <a:t>Transactions on the</a:t>
            </a:r>
            <a:r>
              <a:rPr lang="en-US" i="1" dirty="0">
                <a:latin typeface="+mn-lt"/>
                <a:ea typeface="Verdana" panose="020B0604030504040204" pitchFamily="34" charset="0"/>
                <a:cs typeface="Times New Roman"/>
              </a:rPr>
              <a:t> </a:t>
            </a:r>
            <a:r>
              <a:rPr lang="en-US" dirty="0">
                <a:latin typeface="+mn-lt"/>
                <a:ea typeface="Verdana" panose="020B0604030504040204" pitchFamily="34" charset="0"/>
                <a:cs typeface="Times New Roman"/>
              </a:rPr>
              <a:t>surviving branch are considered </a:t>
            </a:r>
            <a:r>
              <a:rPr lang="en-US" b="1" i="1" dirty="0">
                <a:latin typeface="+mn-lt"/>
                <a:ea typeface="Verdana" panose="020B0604030504040204" pitchFamily="34" charset="0"/>
                <a:cs typeface="Times New Roman"/>
              </a:rPr>
              <a:t>confirmed</a:t>
            </a:r>
            <a:r>
              <a:rPr lang="en-US" i="1" dirty="0">
                <a:latin typeface="+mn-lt"/>
                <a:ea typeface="Verdana" panose="020B0604030504040204" pitchFamily="34" charset="0"/>
                <a:cs typeface="Times New Roman"/>
              </a:rPr>
              <a:t>.</a:t>
            </a:r>
          </a:p>
          <a:p>
            <a:r>
              <a:rPr lang="en-US" dirty="0">
                <a:latin typeface="+mn-lt"/>
                <a:ea typeface="Verdana" panose="020B0604030504040204" pitchFamily="34" charset="0"/>
                <a:cs typeface="Times New Roman"/>
              </a:rPr>
              <a:t>Due to network delay or malicious attacks, a client is unsure whether a transaction is confirmed or if it will be invalidated.</a:t>
            </a:r>
            <a:endParaRPr lang="en-US" dirty="0">
              <a:latin typeface="+mn-lt"/>
              <a:ea typeface="Verdana" panose="020B0604030504040204" pitchFamily="34" charset="0"/>
            </a:endParaRPr>
          </a:p>
        </p:txBody>
      </p:sp>
      <p:sp>
        <p:nvSpPr>
          <p:cNvPr id="5" name="Rectangle 4">
            <a:extLst>
              <a:ext uri="{FF2B5EF4-FFF2-40B4-BE49-F238E27FC236}">
                <a16:creationId xmlns:a16="http://schemas.microsoft.com/office/drawing/2014/main" id="{7B33491F-5284-166F-4E7D-0E2D638348C8}"/>
              </a:ext>
            </a:extLst>
          </p:cNvPr>
          <p:cNvSpPr/>
          <p:nvPr/>
        </p:nvSpPr>
        <p:spPr>
          <a:xfrm>
            <a:off x="650828" y="5440889"/>
            <a:ext cx="733647" cy="728330"/>
          </a:xfrm>
          <a:prstGeom prst="rect">
            <a:avLst/>
          </a:prstGeom>
          <a:ln w="762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2E19A2D-061E-9604-7DAA-F8328D311039}"/>
              </a:ext>
            </a:extLst>
          </p:cNvPr>
          <p:cNvSpPr/>
          <p:nvPr/>
        </p:nvSpPr>
        <p:spPr>
          <a:xfrm>
            <a:off x="1930280" y="5440889"/>
            <a:ext cx="733647" cy="728330"/>
          </a:xfrm>
          <a:prstGeom prst="rect">
            <a:avLst/>
          </a:prstGeom>
          <a:ln w="762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B577C7B8-54DF-7B34-EB9F-471E0288F75B}"/>
              </a:ext>
            </a:extLst>
          </p:cNvPr>
          <p:cNvCxnSpPr>
            <a:stCxn id="5" idx="3"/>
            <a:endCxn id="6" idx="1"/>
          </p:cNvCxnSpPr>
          <p:nvPr/>
        </p:nvCxnSpPr>
        <p:spPr>
          <a:xfrm>
            <a:off x="1384475" y="5805054"/>
            <a:ext cx="545805"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5BE37BA9-1BD4-7C04-A7F0-CFE671BFF30A}"/>
              </a:ext>
            </a:extLst>
          </p:cNvPr>
          <p:cNvSpPr/>
          <p:nvPr/>
        </p:nvSpPr>
        <p:spPr>
          <a:xfrm>
            <a:off x="3209732" y="5440889"/>
            <a:ext cx="733647" cy="728330"/>
          </a:xfrm>
          <a:prstGeom prst="rect">
            <a:avLst/>
          </a:prstGeom>
          <a:ln w="762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48C36AD-B17A-0CA2-7D62-D6E14C7C0674}"/>
              </a:ext>
            </a:extLst>
          </p:cNvPr>
          <p:cNvSpPr/>
          <p:nvPr/>
        </p:nvSpPr>
        <p:spPr>
          <a:xfrm>
            <a:off x="4664149" y="4832175"/>
            <a:ext cx="733647" cy="728330"/>
          </a:xfrm>
          <a:prstGeom prst="rect">
            <a:avLst/>
          </a:prstGeom>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F10E5A29-3E13-EBD0-0E0E-860717244F2C}"/>
              </a:ext>
            </a:extLst>
          </p:cNvPr>
          <p:cNvCxnSpPr>
            <a:stCxn id="10" idx="3"/>
            <a:endCxn id="11" idx="1"/>
          </p:cNvCxnSpPr>
          <p:nvPr/>
        </p:nvCxnSpPr>
        <p:spPr>
          <a:xfrm flipV="1">
            <a:off x="3943379" y="5196340"/>
            <a:ext cx="720770" cy="608714"/>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701EC1D-C588-00EA-3A91-8DECA52D56A3}"/>
              </a:ext>
            </a:extLst>
          </p:cNvPr>
          <p:cNvCxnSpPr>
            <a:cxnSpLocks/>
            <a:stCxn id="10" idx="1"/>
            <a:endCxn id="6" idx="3"/>
          </p:cNvCxnSpPr>
          <p:nvPr/>
        </p:nvCxnSpPr>
        <p:spPr>
          <a:xfrm flipH="1">
            <a:off x="2663927" y="5805054"/>
            <a:ext cx="545805"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8BB05DF8-29F6-9A0D-7B13-4E0AC5381DC7}"/>
              </a:ext>
            </a:extLst>
          </p:cNvPr>
          <p:cNvSpPr/>
          <p:nvPr/>
        </p:nvSpPr>
        <p:spPr>
          <a:xfrm>
            <a:off x="5835502" y="4832175"/>
            <a:ext cx="733647" cy="728330"/>
          </a:xfrm>
          <a:prstGeom prst="rect">
            <a:avLst/>
          </a:prstGeom>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D63CE1E-C4DD-9C5A-CA6C-BEEC06FBF094}"/>
              </a:ext>
            </a:extLst>
          </p:cNvPr>
          <p:cNvSpPr/>
          <p:nvPr/>
        </p:nvSpPr>
        <p:spPr>
          <a:xfrm>
            <a:off x="7114954" y="4832175"/>
            <a:ext cx="733647" cy="728330"/>
          </a:xfrm>
          <a:prstGeom prst="rect">
            <a:avLst/>
          </a:prstGeom>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a:extLst>
              <a:ext uri="{FF2B5EF4-FFF2-40B4-BE49-F238E27FC236}">
                <a16:creationId xmlns:a16="http://schemas.microsoft.com/office/drawing/2014/main" id="{E785741F-8D85-1D42-5433-5F6109278E41}"/>
              </a:ext>
            </a:extLst>
          </p:cNvPr>
          <p:cNvCxnSpPr>
            <a:stCxn id="16" idx="3"/>
            <a:endCxn id="17" idx="1"/>
          </p:cNvCxnSpPr>
          <p:nvPr/>
        </p:nvCxnSpPr>
        <p:spPr>
          <a:xfrm>
            <a:off x="6569149" y="5196340"/>
            <a:ext cx="545805" cy="0"/>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37E0AC2-B9C8-5C61-96D6-7791CE0F63E7}"/>
              </a:ext>
            </a:extLst>
          </p:cNvPr>
          <p:cNvCxnSpPr>
            <a:cxnSpLocks/>
            <a:stCxn id="11" idx="3"/>
            <a:endCxn id="16" idx="1"/>
          </p:cNvCxnSpPr>
          <p:nvPr/>
        </p:nvCxnSpPr>
        <p:spPr>
          <a:xfrm>
            <a:off x="5397796" y="5196340"/>
            <a:ext cx="437706" cy="0"/>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2F8392CB-C112-2668-2325-D8424D4B1F4F}"/>
              </a:ext>
            </a:extLst>
          </p:cNvPr>
          <p:cNvSpPr/>
          <p:nvPr/>
        </p:nvSpPr>
        <p:spPr>
          <a:xfrm>
            <a:off x="4664149" y="5924670"/>
            <a:ext cx="733647" cy="728330"/>
          </a:xfrm>
          <a:prstGeom prst="rect">
            <a:avLst/>
          </a:prstGeom>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B22E09F7-5389-1433-31C3-09CB1B310CDE}"/>
              </a:ext>
            </a:extLst>
          </p:cNvPr>
          <p:cNvSpPr/>
          <p:nvPr/>
        </p:nvSpPr>
        <p:spPr>
          <a:xfrm>
            <a:off x="5835502" y="5924670"/>
            <a:ext cx="733647" cy="728330"/>
          </a:xfrm>
          <a:prstGeom prst="rect">
            <a:avLst/>
          </a:prstGeom>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7894F279-A287-980B-F251-EC038274ED44}"/>
              </a:ext>
            </a:extLst>
          </p:cNvPr>
          <p:cNvCxnSpPr>
            <a:cxnSpLocks/>
            <a:stCxn id="27" idx="1"/>
            <a:endCxn id="10" idx="3"/>
          </p:cNvCxnSpPr>
          <p:nvPr/>
        </p:nvCxnSpPr>
        <p:spPr>
          <a:xfrm flipH="1" flipV="1">
            <a:off x="3943379" y="5805054"/>
            <a:ext cx="720770" cy="483781"/>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1DFC9E4-861C-C969-92C0-DEDE273191A5}"/>
              </a:ext>
            </a:extLst>
          </p:cNvPr>
          <p:cNvCxnSpPr>
            <a:cxnSpLocks/>
            <a:stCxn id="28" idx="1"/>
            <a:endCxn id="27" idx="3"/>
          </p:cNvCxnSpPr>
          <p:nvPr/>
        </p:nvCxnSpPr>
        <p:spPr>
          <a:xfrm flipH="1">
            <a:off x="5397796" y="6288835"/>
            <a:ext cx="437706"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4416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7F5DA487-3351-0F25-5BFC-021672E204BB}"/>
            </a:ext>
          </a:extLst>
        </p:cNvPr>
        <p:cNvGrpSpPr/>
        <p:nvPr/>
      </p:nvGrpSpPr>
      <p:grpSpPr>
        <a:xfrm>
          <a:off x="0" y="0"/>
          <a:ext cx="0" cy="0"/>
          <a:chOff x="0" y="0"/>
          <a:chExt cx="0" cy="0"/>
        </a:xfrm>
      </p:grpSpPr>
      <p:sp>
        <p:nvSpPr>
          <p:cNvPr id="161" name="Google Shape;161;p39">
            <a:extLst>
              <a:ext uri="{FF2B5EF4-FFF2-40B4-BE49-F238E27FC236}">
                <a16:creationId xmlns:a16="http://schemas.microsoft.com/office/drawing/2014/main" id="{A79B6B6C-1307-22E9-9FBA-6110DADA5D3E}"/>
              </a:ext>
            </a:extLst>
          </p:cNvPr>
          <p:cNvSpPr txBox="1">
            <a:spLocks noGrp="1"/>
          </p:cNvSpPr>
          <p:nvPr>
            <p:ph type="title"/>
          </p:nvPr>
        </p:nvSpPr>
        <p:spPr>
          <a:xfrm>
            <a:off x="457201" y="314663"/>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Research Problem and Approach</a:t>
            </a:r>
            <a:endParaRPr dirty="0"/>
          </a:p>
        </p:txBody>
      </p:sp>
      <p:sp>
        <p:nvSpPr>
          <p:cNvPr id="162" name="Google Shape;162;p39">
            <a:extLst>
              <a:ext uri="{FF2B5EF4-FFF2-40B4-BE49-F238E27FC236}">
                <a16:creationId xmlns:a16="http://schemas.microsoft.com/office/drawing/2014/main" id="{A4418E22-E09F-FC8C-5FDE-75415324835F}"/>
              </a:ext>
            </a:extLst>
          </p:cNvPr>
          <p:cNvSpPr txBox="1">
            <a:spLocks noGrp="1"/>
          </p:cNvSpPr>
          <p:nvPr>
            <p:ph type="body" idx="1"/>
          </p:nvPr>
        </p:nvSpPr>
        <p:spPr>
          <a:xfrm>
            <a:off x="749183" y="1442267"/>
            <a:ext cx="7391399" cy="4533231"/>
          </a:xfrm>
          <a:prstGeom prst="rect">
            <a:avLst/>
          </a:prstGeom>
          <a:noFill/>
          <a:ln>
            <a:noFill/>
          </a:ln>
        </p:spPr>
        <p:txBody>
          <a:bodyPr spcFirstLastPara="1" wrap="square" lIns="91425" tIns="45700" rIns="91425" bIns="45700" anchor="t" anchorCtr="0">
            <a:noAutofit/>
          </a:bodyPr>
          <a:lstStyle/>
          <a:p>
            <a:r>
              <a:rPr lang="en-US" dirty="0">
                <a:latin typeface="+mn-lt"/>
                <a:ea typeface="Verdana"/>
                <a:cs typeface="Times New Roman"/>
              </a:rPr>
              <a:t>We quantified the probabilistic factors that determine blockchain transaction confirmation success </a:t>
            </a:r>
          </a:p>
          <a:p>
            <a:r>
              <a:rPr lang="en-US" dirty="0">
                <a:latin typeface="+mn-lt"/>
                <a:ea typeface="Verdana"/>
                <a:cs typeface="Times New Roman"/>
              </a:rPr>
              <a:t>And developed a risk assessment strategy for estimating potential financial losses from transaction invalidation by applying </a:t>
            </a:r>
            <a:r>
              <a:rPr lang="en-US" b="1" i="1" dirty="0">
                <a:solidFill>
                  <a:schemeClr val="tx1"/>
                </a:solidFill>
                <a:latin typeface="+mn-lt"/>
                <a:ea typeface="Verdana"/>
                <a:cs typeface="Times New Roman"/>
              </a:rPr>
              <a:t>Prospect Theory</a:t>
            </a:r>
            <a:endParaRPr lang="en-US" dirty="0">
              <a:latin typeface="+mn-lt"/>
              <a:ea typeface="Verdana"/>
              <a:cs typeface="Times New Roman"/>
            </a:endParaRPr>
          </a:p>
        </p:txBody>
      </p:sp>
      <p:pic>
        <p:nvPicPr>
          <p:cNvPr id="2" name="Picture 1">
            <a:extLst>
              <a:ext uri="{FF2B5EF4-FFF2-40B4-BE49-F238E27FC236}">
                <a16:creationId xmlns:a16="http://schemas.microsoft.com/office/drawing/2014/main" id="{31207875-CA15-D384-2347-69CF3421F53F}"/>
              </a:ext>
            </a:extLst>
          </p:cNvPr>
          <p:cNvPicPr>
            <a:picLocks noChangeAspect="1"/>
          </p:cNvPicPr>
          <p:nvPr/>
        </p:nvPicPr>
        <p:blipFill>
          <a:blip r:embed="rId3"/>
          <a:stretch>
            <a:fillRect/>
          </a:stretch>
        </p:blipFill>
        <p:spPr>
          <a:xfrm>
            <a:off x="2593796" y="3263930"/>
            <a:ext cx="3702172" cy="2711568"/>
          </a:xfrm>
          <a:prstGeom prst="rect">
            <a:avLst/>
          </a:prstGeom>
        </p:spPr>
      </p:pic>
    </p:spTree>
    <p:extLst>
      <p:ext uri="{BB962C8B-B14F-4D97-AF65-F5344CB8AC3E}">
        <p14:creationId xmlns:p14="http://schemas.microsoft.com/office/powerpoint/2010/main" val="3891208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B103A370-611E-05A6-320A-2404D06B4AF3}"/>
            </a:ext>
          </a:extLst>
        </p:cNvPr>
        <p:cNvGrpSpPr/>
        <p:nvPr/>
      </p:nvGrpSpPr>
      <p:grpSpPr>
        <a:xfrm>
          <a:off x="0" y="0"/>
          <a:ext cx="0" cy="0"/>
          <a:chOff x="0" y="0"/>
          <a:chExt cx="0" cy="0"/>
        </a:xfrm>
      </p:grpSpPr>
      <p:sp>
        <p:nvSpPr>
          <p:cNvPr id="161" name="Google Shape;161;p39">
            <a:extLst>
              <a:ext uri="{FF2B5EF4-FFF2-40B4-BE49-F238E27FC236}">
                <a16:creationId xmlns:a16="http://schemas.microsoft.com/office/drawing/2014/main" id="{F79CF02C-E8F6-D590-B9FE-44AE1AAC01F7}"/>
              </a:ext>
            </a:extLst>
          </p:cNvPr>
          <p:cNvSpPr txBox="1">
            <a:spLocks noGrp="1"/>
          </p:cNvSpPr>
          <p:nvPr>
            <p:ph type="title"/>
          </p:nvPr>
        </p:nvSpPr>
        <p:spPr>
          <a:xfrm>
            <a:off x="457201" y="314663"/>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Prospect Theory</a:t>
            </a:r>
            <a:endParaRPr dirty="0"/>
          </a:p>
        </p:txBody>
      </p:sp>
      <p:sp>
        <p:nvSpPr>
          <p:cNvPr id="162" name="Google Shape;162;p39">
            <a:extLst>
              <a:ext uri="{FF2B5EF4-FFF2-40B4-BE49-F238E27FC236}">
                <a16:creationId xmlns:a16="http://schemas.microsoft.com/office/drawing/2014/main" id="{DC5B0BC8-E885-FC63-9DBA-53843A8FF10D}"/>
              </a:ext>
            </a:extLst>
          </p:cNvPr>
          <p:cNvSpPr txBox="1">
            <a:spLocks noGrp="1"/>
          </p:cNvSpPr>
          <p:nvPr>
            <p:ph type="body" idx="1"/>
          </p:nvPr>
        </p:nvSpPr>
        <p:spPr>
          <a:xfrm>
            <a:off x="749183" y="1442267"/>
            <a:ext cx="7391399" cy="4533231"/>
          </a:xfrm>
          <a:prstGeom prst="rect">
            <a:avLst/>
          </a:prstGeom>
          <a:noFill/>
          <a:ln>
            <a:noFill/>
          </a:ln>
        </p:spPr>
        <p:txBody>
          <a:bodyPr spcFirstLastPara="1" wrap="square" lIns="91425" tIns="45700" rIns="91425" bIns="45700" anchor="t" anchorCtr="0">
            <a:noAutofit/>
          </a:bodyPr>
          <a:lstStyle/>
          <a:p>
            <a:pPr indent="-457200">
              <a:buFont typeface="Arial,Sans-Serif"/>
              <a:buChar char="•"/>
            </a:pPr>
            <a:r>
              <a:rPr lang="en-US" b="1" dirty="0">
                <a:solidFill>
                  <a:srgbClr val="003976"/>
                </a:solidFill>
                <a:latin typeface="+mn-lt"/>
                <a:ea typeface="Verdana"/>
                <a:cs typeface="Times New Roman"/>
              </a:rPr>
              <a:t>Risk Assessment:</a:t>
            </a:r>
            <a:r>
              <a:rPr lang="en-US" dirty="0">
                <a:solidFill>
                  <a:srgbClr val="003976"/>
                </a:solidFill>
                <a:latin typeface="+mn-lt"/>
                <a:ea typeface="Verdana"/>
                <a:cs typeface="Times New Roman"/>
              </a:rPr>
              <a:t> </a:t>
            </a:r>
            <a:r>
              <a:rPr lang="en-US" dirty="0">
                <a:latin typeface="+mn-lt"/>
                <a:ea typeface="Verdana"/>
                <a:cs typeface="Times New Roman"/>
              </a:rPr>
              <a:t>Quantification of the likelihood of a transaction being invalidated. Calculated experimentally and through the collection of data. Depends on the depth of the transaction in the blockchain</a:t>
            </a:r>
          </a:p>
          <a:p>
            <a:pPr indent="-457200">
              <a:buFont typeface="Arial,Sans-Serif"/>
              <a:buChar char="•"/>
            </a:pPr>
            <a:endParaRPr lang="en-US" dirty="0">
              <a:latin typeface="+mn-lt"/>
              <a:ea typeface="Verdana"/>
              <a:cs typeface="Times New Roman"/>
            </a:endParaRPr>
          </a:p>
          <a:p>
            <a:pPr indent="-457200">
              <a:buFont typeface="Arial,Sans-Serif"/>
              <a:buChar char="•"/>
            </a:pPr>
            <a:endParaRPr lang="en-US" dirty="0">
              <a:latin typeface="+mn-lt"/>
              <a:ea typeface="Verdana"/>
              <a:cs typeface="Times New Roman"/>
            </a:endParaRPr>
          </a:p>
          <a:p>
            <a:pPr indent="-457200">
              <a:buFont typeface="Arial,Sans-Serif"/>
              <a:buChar char="•"/>
            </a:pPr>
            <a:endParaRPr lang="en-US" dirty="0">
              <a:latin typeface="+mn-lt"/>
              <a:ea typeface="Verdana"/>
              <a:cs typeface="Times New Roman"/>
            </a:endParaRPr>
          </a:p>
          <a:p>
            <a:pPr indent="-457200">
              <a:buFont typeface="Arial,Sans-Serif"/>
              <a:buChar char="•"/>
            </a:pPr>
            <a:endParaRPr lang="en-US" dirty="0">
              <a:latin typeface="+mn-lt"/>
              <a:ea typeface="Verdana"/>
              <a:cs typeface="Times New Roman"/>
            </a:endParaRPr>
          </a:p>
          <a:p>
            <a:pPr indent="-457200">
              <a:buFont typeface="Arial,Sans-Serif"/>
              <a:buChar char="•"/>
            </a:pPr>
            <a:r>
              <a:rPr lang="en-US" b="1" dirty="0">
                <a:solidFill>
                  <a:srgbClr val="003976"/>
                </a:solidFill>
                <a:latin typeface="+mn-lt"/>
                <a:ea typeface="Verdana"/>
                <a:cs typeface="Times New Roman"/>
              </a:rPr>
              <a:t>Loss Function: </a:t>
            </a:r>
            <a:r>
              <a:rPr lang="en-US" dirty="0">
                <a:latin typeface="+mn-lt"/>
                <a:ea typeface="Verdana"/>
                <a:cs typeface="Times New Roman"/>
              </a:rPr>
              <a:t>Mathematical representation that captures the perceived negative impact when a transaction is invalidated. Loss aversion coefficient that models the tendency to weigh loses more heavily, </a:t>
            </a:r>
            <a:r>
              <a:rPr lang="el-GR" dirty="0">
                <a:latin typeface="+mn-lt"/>
                <a:ea typeface="Verdana"/>
                <a:cs typeface="Times New Roman"/>
              </a:rPr>
              <a:t>λ</a:t>
            </a:r>
            <a:r>
              <a:rPr lang="en-US" dirty="0">
                <a:latin typeface="+mn-lt"/>
                <a:ea typeface="Verdana"/>
                <a:cs typeface="Times New Roman"/>
              </a:rPr>
              <a:t> = 2.25. Diminishing sensitivity to higher losses, </a:t>
            </a:r>
            <a:r>
              <a:rPr lang="el-GR" dirty="0">
                <a:latin typeface="+mn-lt"/>
                <a:ea typeface="Verdana"/>
                <a:cs typeface="Times New Roman"/>
              </a:rPr>
              <a:t>β</a:t>
            </a:r>
            <a:r>
              <a:rPr lang="en-US" dirty="0">
                <a:latin typeface="+mn-lt"/>
                <a:ea typeface="Verdana"/>
                <a:cs typeface="Times New Roman"/>
              </a:rPr>
              <a:t> = .88.</a:t>
            </a:r>
          </a:p>
        </p:txBody>
      </p:sp>
      <p:pic>
        <p:nvPicPr>
          <p:cNvPr id="3" name="Picture 2">
            <a:extLst>
              <a:ext uri="{FF2B5EF4-FFF2-40B4-BE49-F238E27FC236}">
                <a16:creationId xmlns:a16="http://schemas.microsoft.com/office/drawing/2014/main" id="{1D8BDE38-6339-13D2-48B5-0A78462C9382}"/>
              </a:ext>
            </a:extLst>
          </p:cNvPr>
          <p:cNvPicPr>
            <a:picLocks noChangeAspect="1"/>
          </p:cNvPicPr>
          <p:nvPr/>
        </p:nvPicPr>
        <p:blipFill>
          <a:blip r:embed="rId3"/>
          <a:stretch>
            <a:fillRect/>
          </a:stretch>
        </p:blipFill>
        <p:spPr>
          <a:xfrm>
            <a:off x="2475789" y="4974068"/>
            <a:ext cx="3576401" cy="883329"/>
          </a:xfrm>
          <a:prstGeom prst="rect">
            <a:avLst/>
          </a:prstGeom>
        </p:spPr>
      </p:pic>
      <p:pic>
        <p:nvPicPr>
          <p:cNvPr id="4" name="Picture 3">
            <a:extLst>
              <a:ext uri="{FF2B5EF4-FFF2-40B4-BE49-F238E27FC236}">
                <a16:creationId xmlns:a16="http://schemas.microsoft.com/office/drawing/2014/main" id="{128C9359-672C-06E4-D9FE-A7F291495180}"/>
              </a:ext>
            </a:extLst>
          </p:cNvPr>
          <p:cNvPicPr>
            <a:picLocks noChangeAspect="1"/>
          </p:cNvPicPr>
          <p:nvPr/>
        </p:nvPicPr>
        <p:blipFill>
          <a:blip r:embed="rId4"/>
          <a:stretch>
            <a:fillRect/>
          </a:stretch>
        </p:blipFill>
        <p:spPr>
          <a:xfrm>
            <a:off x="3412815" y="2545672"/>
            <a:ext cx="1480171" cy="883328"/>
          </a:xfrm>
          <a:prstGeom prst="rect">
            <a:avLst/>
          </a:prstGeom>
        </p:spPr>
      </p:pic>
    </p:spTree>
    <p:extLst>
      <p:ext uri="{BB962C8B-B14F-4D97-AF65-F5344CB8AC3E}">
        <p14:creationId xmlns:p14="http://schemas.microsoft.com/office/powerpoint/2010/main" val="3911960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D816B2EA-68B5-F87F-6210-0D1D52C82B2D}"/>
            </a:ext>
          </a:extLst>
        </p:cNvPr>
        <p:cNvGrpSpPr/>
        <p:nvPr/>
      </p:nvGrpSpPr>
      <p:grpSpPr>
        <a:xfrm>
          <a:off x="0" y="0"/>
          <a:ext cx="0" cy="0"/>
          <a:chOff x="0" y="0"/>
          <a:chExt cx="0" cy="0"/>
        </a:xfrm>
      </p:grpSpPr>
      <p:sp>
        <p:nvSpPr>
          <p:cNvPr id="161" name="Google Shape;161;p39">
            <a:extLst>
              <a:ext uri="{FF2B5EF4-FFF2-40B4-BE49-F238E27FC236}">
                <a16:creationId xmlns:a16="http://schemas.microsoft.com/office/drawing/2014/main" id="{B536F211-AF71-3906-799A-4639E4A22FA5}"/>
              </a:ext>
            </a:extLst>
          </p:cNvPr>
          <p:cNvSpPr txBox="1">
            <a:spLocks noGrp="1"/>
          </p:cNvSpPr>
          <p:nvPr>
            <p:ph type="title"/>
          </p:nvPr>
        </p:nvSpPr>
        <p:spPr>
          <a:xfrm>
            <a:off x="457201" y="314663"/>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Prospect Theory</a:t>
            </a:r>
            <a:endParaRPr dirty="0"/>
          </a:p>
        </p:txBody>
      </p:sp>
      <p:sp>
        <p:nvSpPr>
          <p:cNvPr id="162" name="Google Shape;162;p39">
            <a:extLst>
              <a:ext uri="{FF2B5EF4-FFF2-40B4-BE49-F238E27FC236}">
                <a16:creationId xmlns:a16="http://schemas.microsoft.com/office/drawing/2014/main" id="{D290ABA3-BD50-115B-8DE1-B552064BA8C7}"/>
              </a:ext>
            </a:extLst>
          </p:cNvPr>
          <p:cNvSpPr txBox="1">
            <a:spLocks noGrp="1"/>
          </p:cNvSpPr>
          <p:nvPr>
            <p:ph type="body" idx="1"/>
          </p:nvPr>
        </p:nvSpPr>
        <p:spPr>
          <a:xfrm>
            <a:off x="749183" y="1442267"/>
            <a:ext cx="7391399" cy="4533231"/>
          </a:xfrm>
          <a:prstGeom prst="rect">
            <a:avLst/>
          </a:prstGeom>
          <a:noFill/>
          <a:ln>
            <a:noFill/>
          </a:ln>
        </p:spPr>
        <p:txBody>
          <a:bodyPr spcFirstLastPara="1" wrap="square" lIns="91425" tIns="45700" rIns="91425" bIns="45700" anchor="t" anchorCtr="0">
            <a:noAutofit/>
          </a:bodyPr>
          <a:lstStyle/>
          <a:p>
            <a:pPr indent="-457200">
              <a:buFont typeface="Arial,Sans-Serif"/>
              <a:buChar char="•"/>
            </a:pPr>
            <a:r>
              <a:rPr lang="en-US" b="1" dirty="0">
                <a:solidFill>
                  <a:srgbClr val="003976"/>
                </a:solidFill>
                <a:latin typeface="+mn-lt"/>
                <a:ea typeface="Verdana"/>
                <a:cs typeface="Times New Roman"/>
              </a:rPr>
              <a:t>Loss Threshold Probability: </a:t>
            </a:r>
            <a:r>
              <a:rPr lang="en-US" dirty="0">
                <a:latin typeface="+mn-lt"/>
                <a:ea typeface="Verdana"/>
                <a:cs typeface="Times New Roman"/>
              </a:rPr>
              <a:t>Representation of the user’s transaction revocation risk tolerance. c is used to tune a particular user's aversion to loss. Its value is chosen such that LT (1) = 0.5. Meaning that a user is willing to lose a single dollar 50% of the time</a:t>
            </a:r>
          </a:p>
          <a:p>
            <a:pPr indent="-457200">
              <a:buFont typeface="Arial,Sans-Serif"/>
              <a:buChar char="•"/>
            </a:pPr>
            <a:endParaRPr lang="en-US" dirty="0">
              <a:latin typeface="+mn-lt"/>
              <a:ea typeface="Verdana"/>
              <a:cs typeface="Times New Roman"/>
            </a:endParaRPr>
          </a:p>
          <a:p>
            <a:pPr indent="-457200">
              <a:buFont typeface="Arial,Sans-Serif"/>
              <a:buChar char="•"/>
            </a:pPr>
            <a:endParaRPr lang="en-US" dirty="0">
              <a:latin typeface="+mn-lt"/>
              <a:ea typeface="Verdana"/>
              <a:cs typeface="Times New Roman"/>
            </a:endParaRPr>
          </a:p>
          <a:p>
            <a:endParaRPr lang="en-US" dirty="0">
              <a:latin typeface="+mn-lt"/>
              <a:ea typeface="Verdana"/>
              <a:cs typeface="Times New Roman"/>
            </a:endParaRPr>
          </a:p>
          <a:p>
            <a:r>
              <a:rPr lang="en-US" b="1" dirty="0">
                <a:solidFill>
                  <a:srgbClr val="003976"/>
                </a:solidFill>
                <a:latin typeface="+mn-lt"/>
                <a:ea typeface="Verdana"/>
                <a:cs typeface="Times New Roman"/>
              </a:rPr>
              <a:t>Confirmation Depth: </a:t>
            </a:r>
            <a:r>
              <a:rPr lang="en-US" b="1" i="1" dirty="0">
                <a:latin typeface="+mn-lt"/>
                <a:ea typeface="Verdana"/>
                <a:cs typeface="Times New Roman"/>
              </a:rPr>
              <a:t>Minimum confirmation depth</a:t>
            </a:r>
            <a:r>
              <a:rPr lang="en-US" dirty="0">
                <a:latin typeface="+mn-lt"/>
                <a:ea typeface="Verdana"/>
                <a:cs typeface="Times New Roman"/>
              </a:rPr>
              <a:t> represents the number of blocks a client should wait after transaction submission to reasonably ensure its permanence on the blockchain, minimizing the risk of invalidation. We determine the minimum confirmation depth based on each transactions monetary value and the likelihood of a transaction being flipped.</a:t>
            </a:r>
          </a:p>
        </p:txBody>
      </p:sp>
      <p:pic>
        <p:nvPicPr>
          <p:cNvPr id="2" name="Picture 1">
            <a:extLst>
              <a:ext uri="{FF2B5EF4-FFF2-40B4-BE49-F238E27FC236}">
                <a16:creationId xmlns:a16="http://schemas.microsoft.com/office/drawing/2014/main" id="{35847F07-F0AE-F4AF-3493-0E86BB53A52A}"/>
              </a:ext>
            </a:extLst>
          </p:cNvPr>
          <p:cNvPicPr>
            <a:picLocks noChangeAspect="1"/>
          </p:cNvPicPr>
          <p:nvPr/>
        </p:nvPicPr>
        <p:blipFill>
          <a:blip r:embed="rId3"/>
          <a:stretch>
            <a:fillRect/>
          </a:stretch>
        </p:blipFill>
        <p:spPr>
          <a:xfrm>
            <a:off x="2897033" y="2855378"/>
            <a:ext cx="3349934" cy="907274"/>
          </a:xfrm>
          <a:prstGeom prst="rect">
            <a:avLst/>
          </a:prstGeom>
        </p:spPr>
      </p:pic>
      <p:pic>
        <p:nvPicPr>
          <p:cNvPr id="5" name="Picture 4">
            <a:extLst>
              <a:ext uri="{FF2B5EF4-FFF2-40B4-BE49-F238E27FC236}">
                <a16:creationId xmlns:a16="http://schemas.microsoft.com/office/drawing/2014/main" id="{2B1B5CC6-950C-A84F-34A2-DAE2CD6E25F3}"/>
              </a:ext>
            </a:extLst>
          </p:cNvPr>
          <p:cNvPicPr>
            <a:picLocks noChangeAspect="1"/>
          </p:cNvPicPr>
          <p:nvPr/>
        </p:nvPicPr>
        <p:blipFill>
          <a:blip r:embed="rId4"/>
          <a:stretch>
            <a:fillRect/>
          </a:stretch>
        </p:blipFill>
        <p:spPr>
          <a:xfrm>
            <a:off x="3054139" y="5622930"/>
            <a:ext cx="2781485" cy="920407"/>
          </a:xfrm>
          <a:prstGeom prst="rect">
            <a:avLst/>
          </a:prstGeom>
        </p:spPr>
      </p:pic>
    </p:spTree>
    <p:extLst>
      <p:ext uri="{BB962C8B-B14F-4D97-AF65-F5344CB8AC3E}">
        <p14:creationId xmlns:p14="http://schemas.microsoft.com/office/powerpoint/2010/main" val="1327986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0">
          <a:extLst>
            <a:ext uri="{FF2B5EF4-FFF2-40B4-BE49-F238E27FC236}">
              <a16:creationId xmlns:a16="http://schemas.microsoft.com/office/drawing/2014/main" id="{51F181D9-C0CF-D578-324A-07043FFF8048}"/>
            </a:ext>
          </a:extLst>
        </p:cNvPr>
        <p:cNvGrpSpPr/>
        <p:nvPr/>
      </p:nvGrpSpPr>
      <p:grpSpPr>
        <a:xfrm>
          <a:off x="0" y="0"/>
          <a:ext cx="0" cy="0"/>
          <a:chOff x="0" y="0"/>
          <a:chExt cx="0" cy="0"/>
        </a:xfrm>
      </p:grpSpPr>
      <p:sp>
        <p:nvSpPr>
          <p:cNvPr id="161" name="Google Shape;161;p39">
            <a:extLst>
              <a:ext uri="{FF2B5EF4-FFF2-40B4-BE49-F238E27FC236}">
                <a16:creationId xmlns:a16="http://schemas.microsoft.com/office/drawing/2014/main" id="{DC0FB6BB-DE25-75CA-DBDE-C0457EE05D0D}"/>
              </a:ext>
            </a:extLst>
          </p:cNvPr>
          <p:cNvSpPr txBox="1">
            <a:spLocks noGrp="1"/>
          </p:cNvSpPr>
          <p:nvPr>
            <p:ph type="title"/>
          </p:nvPr>
        </p:nvSpPr>
        <p:spPr>
          <a:xfrm>
            <a:off x="457201" y="314663"/>
            <a:ext cx="7391400" cy="482700"/>
          </a:xfrm>
          <a:prstGeom prst="rect">
            <a:avLst/>
          </a:prstGeom>
          <a:noFill/>
          <a:ln>
            <a:noFill/>
          </a:ln>
        </p:spPr>
        <p:txBody>
          <a:bodyPr spcFirstLastPara="1" wrap="square" lIns="91425" tIns="45700" rIns="91425" bIns="45700" anchor="b" anchorCtr="0">
            <a:noAutofit/>
          </a:bodyPr>
          <a:lstStyle/>
          <a:p>
            <a:pPr marL="0" lvl="0" indent="0" algn="ctr" rtl="0">
              <a:lnSpc>
                <a:spcPct val="110000"/>
              </a:lnSpc>
              <a:spcBef>
                <a:spcPts val="0"/>
              </a:spcBef>
              <a:spcAft>
                <a:spcPts val="0"/>
              </a:spcAft>
              <a:buNone/>
            </a:pPr>
            <a:r>
              <a:rPr lang="en" dirty="0"/>
              <a:t>Experiment Setup</a:t>
            </a:r>
            <a:endParaRPr dirty="0"/>
          </a:p>
        </p:txBody>
      </p:sp>
      <p:sp>
        <p:nvSpPr>
          <p:cNvPr id="162" name="Google Shape;162;p39">
            <a:extLst>
              <a:ext uri="{FF2B5EF4-FFF2-40B4-BE49-F238E27FC236}">
                <a16:creationId xmlns:a16="http://schemas.microsoft.com/office/drawing/2014/main" id="{0AA0DD86-C73C-ED9D-4D56-119CA0E8EAAE}"/>
              </a:ext>
            </a:extLst>
          </p:cNvPr>
          <p:cNvSpPr txBox="1">
            <a:spLocks noGrp="1"/>
          </p:cNvSpPr>
          <p:nvPr>
            <p:ph type="body" idx="1"/>
          </p:nvPr>
        </p:nvSpPr>
        <p:spPr>
          <a:xfrm>
            <a:off x="749183" y="1442267"/>
            <a:ext cx="7391399" cy="5305042"/>
          </a:xfrm>
          <a:prstGeom prst="rect">
            <a:avLst/>
          </a:prstGeom>
          <a:noFill/>
          <a:ln>
            <a:noFill/>
          </a:ln>
        </p:spPr>
        <p:txBody>
          <a:bodyPr spcFirstLastPara="1" wrap="square" lIns="91425" tIns="45700" rIns="91425" bIns="45700" anchor="t" anchorCtr="0">
            <a:noAutofit/>
          </a:bodyPr>
          <a:lstStyle/>
          <a:p>
            <a:r>
              <a:rPr lang="en-US" dirty="0">
                <a:latin typeface="+mn-lt"/>
                <a:ea typeface="Verdana"/>
                <a:cs typeface="Times New Roman"/>
              </a:rPr>
              <a:t>We implemented the Bitcoin blockchain in QUANTAS simulator</a:t>
            </a:r>
          </a:p>
          <a:p>
            <a:r>
              <a:rPr lang="en-US" dirty="0">
                <a:latin typeface="+mn-lt"/>
                <a:ea typeface="Verdana"/>
                <a:cs typeface="Times New Roman"/>
              </a:rPr>
              <a:t>We simulated a network of 100 peers</a:t>
            </a:r>
          </a:p>
          <a:p>
            <a:r>
              <a:rPr lang="en-US" dirty="0">
                <a:latin typeface="+mn-lt"/>
                <a:ea typeface="Verdana"/>
                <a:cs typeface="Times New Roman"/>
              </a:rPr>
              <a:t>Examined its operation under 10 different network delays</a:t>
            </a:r>
          </a:p>
          <a:p>
            <a:r>
              <a:rPr lang="en-US" dirty="0">
                <a:latin typeface="+mn-lt"/>
                <a:ea typeface="Verdana"/>
                <a:cs typeface="Times New Roman"/>
              </a:rPr>
              <a:t>For each data point, we ran a computation for 1000 rounds</a:t>
            </a:r>
          </a:p>
          <a:p>
            <a:r>
              <a:rPr lang="en-US" dirty="0">
                <a:latin typeface="+mn-lt"/>
                <a:ea typeface="Verdana"/>
                <a:cs typeface="Times New Roman"/>
              </a:rPr>
              <a:t>We tracked:</a:t>
            </a:r>
          </a:p>
          <a:p>
            <a:pPr lvl="1"/>
            <a:r>
              <a:rPr lang="en-US" dirty="0">
                <a:latin typeface="+mn-lt"/>
                <a:ea typeface="Verdana"/>
                <a:cs typeface="Times New Roman"/>
              </a:rPr>
              <a:t>blockchain length</a:t>
            </a:r>
          </a:p>
          <a:p>
            <a:pPr lvl="1"/>
            <a:r>
              <a:rPr lang="en-US" dirty="0">
                <a:latin typeface="+mn-lt"/>
                <a:ea typeface="Verdana"/>
                <a:cs typeface="Times New Roman"/>
              </a:rPr>
              <a:t>the number of switches</a:t>
            </a:r>
          </a:p>
          <a:p>
            <a:pPr lvl="1"/>
            <a:r>
              <a:rPr lang="en-US" dirty="0">
                <a:latin typeface="+mn-lt"/>
                <a:ea typeface="Verdana"/>
                <a:cs typeface="Times New Roman"/>
              </a:rPr>
              <a:t>flipped blocks</a:t>
            </a:r>
          </a:p>
          <a:p>
            <a:pPr lvl="1"/>
            <a:r>
              <a:rPr lang="en-US" dirty="0">
                <a:latin typeface="+mn-lt"/>
                <a:ea typeface="Verdana"/>
                <a:cs typeface="Times New Roman"/>
              </a:rPr>
              <a:t>flip frequency</a:t>
            </a:r>
          </a:p>
          <a:p>
            <a:pPr lvl="1"/>
            <a:endParaRPr lang="en-US" b="1" dirty="0">
              <a:latin typeface="+mn-lt"/>
              <a:ea typeface="Verdana"/>
              <a:cs typeface="Times New Roman"/>
            </a:endParaRPr>
          </a:p>
          <a:p>
            <a:r>
              <a:rPr lang="en-US" b="1" dirty="0">
                <a:solidFill>
                  <a:srgbClr val="003976"/>
                </a:solidFill>
                <a:latin typeface="+mn-lt"/>
                <a:ea typeface="Verdana"/>
                <a:cs typeface="Times New Roman"/>
              </a:rPr>
              <a:t>Examining Forks: </a:t>
            </a:r>
            <a:r>
              <a:rPr lang="en-US" dirty="0">
                <a:latin typeface="+mn-lt"/>
                <a:ea typeface="Verdana"/>
                <a:cs typeface="Times New Roman"/>
              </a:rPr>
              <a:t>We monitored each peer's longest chain and counted flipped blocks whenever switches occurred.</a:t>
            </a:r>
          </a:p>
          <a:p>
            <a:endParaRPr lang="en-US" dirty="0">
              <a:latin typeface="+mn-lt"/>
              <a:ea typeface="Verdana"/>
              <a:cs typeface="Times New Roman"/>
            </a:endParaRPr>
          </a:p>
          <a:p>
            <a:r>
              <a:rPr lang="en-US" b="1" dirty="0">
                <a:solidFill>
                  <a:srgbClr val="003976"/>
                </a:solidFill>
                <a:latin typeface="+mn-lt"/>
                <a:ea typeface="Verdana"/>
                <a:cs typeface="Times New Roman"/>
              </a:rPr>
              <a:t>Actual Bitcoin Data: </a:t>
            </a:r>
            <a:r>
              <a:rPr lang="en-US" dirty="0">
                <a:latin typeface="+mn-lt"/>
                <a:ea typeface="Verdana"/>
                <a:cs typeface="Times New Roman"/>
              </a:rPr>
              <a:t>We examined data from the last 1000 blocks mined and taking mining pools into account determined the probability of a fork under different network delays.</a:t>
            </a:r>
          </a:p>
          <a:p>
            <a:endParaRPr lang="en-US" dirty="0">
              <a:latin typeface="+mn-lt"/>
              <a:ea typeface="Verdana"/>
              <a:cs typeface="Times New Roman"/>
            </a:endParaRPr>
          </a:p>
        </p:txBody>
      </p:sp>
    </p:spTree>
    <p:extLst>
      <p:ext uri="{BB962C8B-B14F-4D97-AF65-F5344CB8AC3E}">
        <p14:creationId xmlns:p14="http://schemas.microsoft.com/office/powerpoint/2010/main" val="174730451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DSTRIP">
  <a:themeElements>
    <a:clrScheme name="">
      <a:dk1>
        <a:srgbClr val="000000"/>
      </a:dk1>
      <a:lt1>
        <a:srgbClr val="FFFFFF"/>
      </a:lt1>
      <a:dk2>
        <a:srgbClr val="FFFFFF"/>
      </a:dk2>
      <a:lt2>
        <a:srgbClr val="FFFFFF"/>
      </a:lt2>
      <a:accent1>
        <a:srgbClr val="FFFFFF"/>
      </a:accent1>
      <a:accent2>
        <a:srgbClr val="FFFFFF"/>
      </a:accent2>
      <a:accent3>
        <a:srgbClr val="FFFFFF"/>
      </a:accent3>
      <a:accent4>
        <a:srgbClr val="000000"/>
      </a:accent4>
      <a:accent5>
        <a:srgbClr val="FFFFFF"/>
      </a:accent5>
      <a:accent6>
        <a:srgbClr val="E7E7E7"/>
      </a:accent6>
      <a:hlink>
        <a:srgbClr val="FFBF0B"/>
      </a:hlink>
      <a:folHlink>
        <a:srgbClr val="CC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LDSTRIP">
  <a:themeElements>
    <a:clrScheme name="">
      <a:dk1>
        <a:srgbClr val="000000"/>
      </a:dk1>
      <a:lt1>
        <a:srgbClr val="FFFFFF"/>
      </a:lt1>
      <a:dk2>
        <a:srgbClr val="FFFFFF"/>
      </a:dk2>
      <a:lt2>
        <a:srgbClr val="FFFFFF"/>
      </a:lt2>
      <a:accent1>
        <a:srgbClr val="FFFFFF"/>
      </a:accent1>
      <a:accent2>
        <a:srgbClr val="FFFFFF"/>
      </a:accent2>
      <a:accent3>
        <a:srgbClr val="FFFFFF"/>
      </a:accent3>
      <a:accent4>
        <a:srgbClr val="000000"/>
      </a:accent4>
      <a:accent5>
        <a:srgbClr val="FFFFFF"/>
      </a:accent5>
      <a:accent6>
        <a:srgbClr val="E7E7E7"/>
      </a:accent6>
      <a:hlink>
        <a:srgbClr val="FFBF0B"/>
      </a:hlink>
      <a:folHlink>
        <a:srgbClr val="CC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878</Words>
  <Application>Microsoft Office PowerPoint</Application>
  <PresentationFormat>On-screen Show (4:3)</PresentationFormat>
  <Paragraphs>113</Paragraphs>
  <Slides>16</Slides>
  <Notes>16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16</vt:i4>
      </vt:variant>
    </vt:vector>
  </HeadingPairs>
  <TitlesOfParts>
    <vt:vector size="23" baseType="lpstr">
      <vt:lpstr>Arial</vt:lpstr>
      <vt:lpstr>Arial,Sans-Serif</vt:lpstr>
      <vt:lpstr>Noto Sans Symbols</vt:lpstr>
      <vt:lpstr>Verdana</vt:lpstr>
      <vt:lpstr>Simple Light</vt:lpstr>
      <vt:lpstr>BLDSTRIP</vt:lpstr>
      <vt:lpstr>1_BLDSTRIP</vt:lpstr>
      <vt:lpstr>When Can You Trust Bitcoin? Value-Dependent Block Confirmation to Determine Transaction Finality</vt:lpstr>
      <vt:lpstr>General Geoconsensus</vt:lpstr>
      <vt:lpstr>Blockchain</vt:lpstr>
      <vt:lpstr>Consensus</vt:lpstr>
      <vt:lpstr>Forks</vt:lpstr>
      <vt:lpstr>Research Problem and Approach</vt:lpstr>
      <vt:lpstr>Prospect Theory</vt:lpstr>
      <vt:lpstr>Prospect Theory</vt:lpstr>
      <vt:lpstr>Experiment Setup</vt:lpstr>
      <vt:lpstr>Retrieved Data</vt:lpstr>
      <vt:lpstr>Experimental, Switches vs. Length</vt:lpstr>
      <vt:lpstr>Experimental, Minimum Confirmation Depth vs. Dollar Value</vt:lpstr>
      <vt:lpstr>Bitcoin Data,  Probability of Flip vs. Depth</vt:lpstr>
      <vt:lpstr>Bitcoin Data,  Probability of Flip vs. Depth</vt:lpstr>
      <vt:lpstr>Future Work/Conclusion</vt:lpstr>
      <vt:lpstr>Recap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Joseph Oglio</cp:lastModifiedBy>
  <cp:revision>7</cp:revision>
  <dcterms:modified xsi:type="dcterms:W3CDTF">2025-11-18T22:02:04Z</dcterms:modified>
</cp:coreProperties>
</file>