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715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53B3F7A-3C0B-43F0-BB74-D4E2B05AC927}">
  <a:tblStyle styleId="{553B3F7A-3C0B-43F0-BB74-D4E2B05AC92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0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309935ed338_0_422: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309935ed338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AUDIENCE NEEDS TO KNOW: knot observation final, </a:t>
            </a:r>
            <a:r>
              <a:rPr b="1" lang="en" u="sng">
                <a:solidFill>
                  <a:schemeClr val="dk1"/>
                </a:solidFill>
              </a:rPr>
              <a:t>primary knot</a:t>
            </a:r>
            <a:r>
              <a:rPr lang="en">
                <a:solidFill>
                  <a:schemeClr val="dk1"/>
                </a:solidFill>
              </a:rPr>
              <a:t>, asynchronous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309e9cac08b_0_260: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309e9cac08b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309e9cac08b_0_240: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309e9cac08b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HAVEN’T DEFINE LOCAL OBSERVATION GRAPH!</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30a2c674947_1_0: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30a2c67494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309e9cac08b_0_120: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309e9cac08b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309e9cac08b_0_105: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309e9cac08b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309e9cac08b_0_112: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309e9cac08b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30a2c674947_0_12: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30a2c67494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30a2c674947_1_536: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30a2c674947_1_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g30a2c674947_1_105: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171" name="Google Shape;1171;g30a2c674947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09935ed338_0_314: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09935ed338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strongly connected: every pair of vertices is mutually reachable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09935ed338_0_114: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09935ed338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TERMS WHICH COULD BE COVERED HERE: </a:t>
            </a:r>
            <a:r>
              <a:rPr b="1" lang="en" u="sng"/>
              <a:t>PRIMARY</a:t>
            </a:r>
            <a:r>
              <a:rPr b="1" lang="en" u="sng"/>
              <a:t> KNOT</a:t>
            </a:r>
            <a:r>
              <a:rPr lang="en"/>
              <a:t>,</a:t>
            </a:r>
            <a:endParaRPr/>
          </a:p>
          <a:p>
            <a:pPr indent="0" lvl="0" marL="0" rtl="0" algn="l">
              <a:spcBef>
                <a:spcPts val="0"/>
              </a:spcBef>
              <a:spcAft>
                <a:spcPts val="0"/>
              </a:spcAft>
              <a:buNone/>
            </a:pPr>
            <a:r>
              <a:rPr lang="en"/>
              <a:t>strongly connected: every pair of vertices is mutually reachable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861c8ed8ae_0_36: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861c8ed8a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f9e5f8db18_0_64: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f9e5f8db1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0a2c674947_0_0: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0a2c6749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09935ed338_0_415: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09935ed338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AUDIENCE NEEDS TO KNOW: observation graph identical, globally observable</a:t>
            </a:r>
            <a:endParaRPr/>
          </a:p>
          <a:p>
            <a:pPr indent="0" lvl="0" marL="0" rtl="0" algn="l">
              <a:spcBef>
                <a:spcPts val="0"/>
              </a:spcBef>
              <a:spcAft>
                <a:spcPts val="0"/>
              </a:spcAft>
              <a:buNone/>
            </a:pPr>
            <a:r>
              <a:rPr lang="en"/>
              <a:t>If a process observes a globally observable knot in one computation, then there exists another computation indistinguishable to the process up to the state it outputs the knot such that the knot is not globally observable.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0ae5f84f51_0_1: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30ae5f84f5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0a2c674947_1_220: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30a2c674947_1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827306"/>
            <a:ext cx="8520600" cy="228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149028"/>
            <a:ext cx="8520600" cy="8808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txBox="1"/>
          <p:nvPr>
            <p:ph hasCustomPrompt="1" type="title"/>
          </p:nvPr>
        </p:nvSpPr>
        <p:spPr>
          <a:xfrm>
            <a:off x="311700" y="1229028"/>
            <a:ext cx="8520600" cy="2181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p:nvPr>
            <p:ph idx="1" type="body"/>
          </p:nvPr>
        </p:nvSpPr>
        <p:spPr>
          <a:xfrm>
            <a:off x="311700" y="3502472"/>
            <a:ext cx="8520600" cy="14454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0" name="Google Shape;50;p11"/>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389833"/>
            <a:ext cx="8520600" cy="935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279572"/>
            <a:ext cx="8520600" cy="636300"/>
          </a:xfrm>
          <a:prstGeom prst="rect">
            <a:avLst/>
          </a:prstGeom>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None/>
              <a:defRPr sz="2250">
                <a:solidFill>
                  <a:srgbClr val="000099"/>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40825"/>
            <a:ext cx="8520600" cy="4107000"/>
          </a:xfrm>
          <a:prstGeom prst="rect">
            <a:avLst/>
          </a:prstGeom>
        </p:spPr>
        <p:txBody>
          <a:bodyPr anchorCtr="0" anchor="t" bIns="91425" lIns="91425" spcFirstLastPara="1" rIns="91425" wrap="square" tIns="91425">
            <a:noAutofit/>
          </a:bodyPr>
          <a:lstStyle>
            <a:lvl1pPr indent="-285750" lvl="0" marL="457200">
              <a:lnSpc>
                <a:spcPct val="100000"/>
              </a:lnSpc>
              <a:spcBef>
                <a:spcPts val="0"/>
              </a:spcBef>
              <a:spcAft>
                <a:spcPts val="0"/>
              </a:spcAft>
              <a:buClr>
                <a:srgbClr val="000099"/>
              </a:buClr>
              <a:buSzPts val="900"/>
              <a:buChar char="●"/>
              <a:defRPr sz="1400">
                <a:solidFill>
                  <a:schemeClr val="dk1"/>
                </a:solidFill>
              </a:defRPr>
            </a:lvl1pPr>
            <a:lvl2pPr indent="-298450" lvl="1" marL="914400">
              <a:lnSpc>
                <a:spcPct val="100000"/>
              </a:lnSpc>
              <a:spcBef>
                <a:spcPts val="0"/>
              </a:spcBef>
              <a:spcAft>
                <a:spcPts val="0"/>
              </a:spcAft>
              <a:buClr>
                <a:srgbClr val="000099"/>
              </a:buClr>
              <a:buSzPts val="1100"/>
              <a:buChar char="○"/>
              <a:defRPr>
                <a:solidFill>
                  <a:schemeClr val="dk1"/>
                </a:solidFill>
              </a:defRPr>
            </a:lvl2pPr>
            <a:lvl3pPr indent="-317500" lvl="2" marL="1371600">
              <a:lnSpc>
                <a:spcPct val="100000"/>
              </a:lnSpc>
              <a:spcBef>
                <a:spcPts val="0"/>
              </a:spcBef>
              <a:spcAft>
                <a:spcPts val="0"/>
              </a:spcAft>
              <a:buClr>
                <a:schemeClr val="dk1"/>
              </a:buClr>
              <a:buSzPts val="1400"/>
              <a:buChar char="■"/>
              <a:defRPr>
                <a:solidFill>
                  <a:schemeClr val="dk1"/>
                </a:solidFill>
              </a:defRPr>
            </a:lvl3pPr>
            <a:lvl4pPr indent="-317500" lvl="3" marL="1828800">
              <a:lnSpc>
                <a:spcPct val="100000"/>
              </a:lnSpc>
              <a:spcBef>
                <a:spcPts val="0"/>
              </a:spcBef>
              <a:spcAft>
                <a:spcPts val="0"/>
              </a:spcAft>
              <a:buClr>
                <a:schemeClr val="dk1"/>
              </a:buClr>
              <a:buSzPts val="1400"/>
              <a:buChar char="●"/>
              <a:defRPr>
                <a:solidFill>
                  <a:schemeClr val="dk1"/>
                </a:solidFill>
              </a:defRPr>
            </a:lvl4pPr>
            <a:lvl5pPr indent="-317500" lvl="4" marL="2286000">
              <a:lnSpc>
                <a:spcPct val="100000"/>
              </a:lnSpc>
              <a:spcBef>
                <a:spcPts val="0"/>
              </a:spcBef>
              <a:spcAft>
                <a:spcPts val="0"/>
              </a:spcAft>
              <a:buClr>
                <a:schemeClr val="dk1"/>
              </a:buClr>
              <a:buSzPts val="1400"/>
              <a:buChar char="○"/>
              <a:defRPr>
                <a:solidFill>
                  <a:schemeClr val="dk1"/>
                </a:solidFill>
              </a:defRPr>
            </a:lvl5pPr>
            <a:lvl6pPr indent="-317500" lvl="5" marL="2743200">
              <a:lnSpc>
                <a:spcPct val="100000"/>
              </a:lnSpc>
              <a:spcBef>
                <a:spcPts val="0"/>
              </a:spcBef>
              <a:spcAft>
                <a:spcPts val="0"/>
              </a:spcAft>
              <a:buClr>
                <a:schemeClr val="dk1"/>
              </a:buClr>
              <a:buSzPts val="1400"/>
              <a:buChar char="■"/>
              <a:defRPr>
                <a:solidFill>
                  <a:schemeClr val="dk1"/>
                </a:solidFill>
              </a:defRPr>
            </a:lvl6pPr>
            <a:lvl7pPr indent="-317500" lvl="6" marL="3200400">
              <a:lnSpc>
                <a:spcPct val="100000"/>
              </a:lnSpc>
              <a:spcBef>
                <a:spcPts val="0"/>
              </a:spcBef>
              <a:spcAft>
                <a:spcPts val="0"/>
              </a:spcAft>
              <a:buClr>
                <a:schemeClr val="dk1"/>
              </a:buClr>
              <a:buSzPts val="1400"/>
              <a:buChar char="●"/>
              <a:defRPr>
                <a:solidFill>
                  <a:schemeClr val="dk1"/>
                </a:solidFill>
              </a:defRPr>
            </a:lvl7pPr>
            <a:lvl8pPr indent="-317500" lvl="7" marL="3657600">
              <a:lnSpc>
                <a:spcPct val="100000"/>
              </a:lnSpc>
              <a:spcBef>
                <a:spcPts val="0"/>
              </a:spcBef>
              <a:spcAft>
                <a:spcPts val="0"/>
              </a:spcAft>
              <a:buClr>
                <a:schemeClr val="dk1"/>
              </a:buClr>
              <a:buSzPts val="1400"/>
              <a:buChar char="○"/>
              <a:defRPr>
                <a:solidFill>
                  <a:schemeClr val="dk1"/>
                </a:solidFill>
              </a:defRPr>
            </a:lvl8pPr>
            <a:lvl9pPr indent="-317500" lvl="8" marL="4114800">
              <a:lnSpc>
                <a:spcPct val="100000"/>
              </a:lnSpc>
              <a:spcBef>
                <a:spcPts val="0"/>
              </a:spcBef>
              <a:spcAft>
                <a:spcPts val="0"/>
              </a:spcAft>
              <a:buClr>
                <a:schemeClr val="dk1"/>
              </a:buClr>
              <a:buSzPts val="1400"/>
              <a:buChar char="■"/>
              <a:defRPr>
                <a:solidFill>
                  <a:schemeClr val="dk1"/>
                </a:solidFill>
              </a:defRPr>
            </a:lvl9pPr>
          </a:lstStyle>
          <a:p/>
        </p:txBody>
      </p:sp>
      <p:sp>
        <p:nvSpPr>
          <p:cNvPr id="19" name="Google Shape;19;p4"/>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b="1" sz="1200">
                <a:solidFill>
                  <a:srgbClr val="000099"/>
                </a:solidFill>
              </a:defRPr>
            </a:lvl1pPr>
            <a:lvl2pPr lvl="1">
              <a:buNone/>
              <a:defRPr b="1" sz="1200">
                <a:solidFill>
                  <a:srgbClr val="000099"/>
                </a:solidFill>
              </a:defRPr>
            </a:lvl2pPr>
            <a:lvl3pPr lvl="2">
              <a:buNone/>
              <a:defRPr b="1" sz="1200">
                <a:solidFill>
                  <a:srgbClr val="000099"/>
                </a:solidFill>
              </a:defRPr>
            </a:lvl3pPr>
            <a:lvl4pPr lvl="3">
              <a:buNone/>
              <a:defRPr b="1" sz="1200">
                <a:solidFill>
                  <a:srgbClr val="000099"/>
                </a:solidFill>
              </a:defRPr>
            </a:lvl4pPr>
            <a:lvl5pPr lvl="4">
              <a:buNone/>
              <a:defRPr b="1" sz="1200">
                <a:solidFill>
                  <a:srgbClr val="000099"/>
                </a:solidFill>
              </a:defRPr>
            </a:lvl5pPr>
            <a:lvl6pPr lvl="5">
              <a:buNone/>
              <a:defRPr b="1" sz="1200">
                <a:solidFill>
                  <a:srgbClr val="000099"/>
                </a:solidFill>
              </a:defRPr>
            </a:lvl6pPr>
            <a:lvl7pPr lvl="6">
              <a:buNone/>
              <a:defRPr b="1" sz="1200">
                <a:solidFill>
                  <a:srgbClr val="000099"/>
                </a:solidFill>
              </a:defRPr>
            </a:lvl7pPr>
            <a:lvl8pPr lvl="7">
              <a:buNone/>
              <a:defRPr b="1" sz="1200">
                <a:solidFill>
                  <a:srgbClr val="000099"/>
                </a:solidFill>
              </a:defRPr>
            </a:lvl8pPr>
            <a:lvl9pPr lvl="8">
              <a:buNone/>
              <a:defRPr b="1" sz="1200">
                <a:solidFill>
                  <a:srgbClr val="000099"/>
                </a:solidFill>
              </a:defRPr>
            </a:lvl9pPr>
          </a:lstStyle>
          <a:p>
            <a:pPr indent="0" lvl="0" marL="0" rtl="0" algn="r">
              <a:spcBef>
                <a:spcPts val="0"/>
              </a:spcBef>
              <a:spcAft>
                <a:spcPts val="0"/>
              </a:spcAft>
              <a:buNone/>
            </a:pPr>
            <a:fld id="{00000000-1234-1234-1234-123412341234}" type="slidenum">
              <a:rPr lang="en"/>
              <a:t>‹#›</a:t>
            </a:fld>
            <a:endParaRPr/>
          </a:p>
        </p:txBody>
      </p:sp>
      <p:pic>
        <p:nvPicPr>
          <p:cNvPr id="20" name="Google Shape;20;p4"/>
          <p:cNvPicPr preferRelativeResize="0"/>
          <p:nvPr/>
        </p:nvPicPr>
        <p:blipFill>
          <a:blip r:embed="rId2">
            <a:alphaModFix/>
          </a:blip>
          <a:stretch>
            <a:fillRect/>
          </a:stretch>
        </p:blipFill>
        <p:spPr>
          <a:xfrm>
            <a:off x="7305850" y="120799"/>
            <a:ext cx="1650101" cy="489700"/>
          </a:xfrm>
          <a:prstGeom prst="rect">
            <a:avLst/>
          </a:prstGeom>
          <a:noFill/>
          <a:ln>
            <a:noFill/>
          </a:ln>
        </p:spPr>
      </p:pic>
      <p:pic>
        <p:nvPicPr>
          <p:cNvPr id="21" name="Google Shape;21;p4"/>
          <p:cNvPicPr preferRelativeResize="0"/>
          <p:nvPr/>
        </p:nvPicPr>
        <p:blipFill>
          <a:blip r:embed="rId3">
            <a:alphaModFix/>
          </a:blip>
          <a:stretch>
            <a:fillRect/>
          </a:stretch>
        </p:blipFill>
        <p:spPr>
          <a:xfrm>
            <a:off x="0" y="915867"/>
            <a:ext cx="7622875" cy="7422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None/>
              <a:defRPr b="1" sz="1200">
                <a:solidFill>
                  <a:srgbClr val="AD13BF"/>
                </a:solidFill>
              </a:defRPr>
            </a:lvl1pPr>
            <a:lvl2pPr indent="0" lvl="1" marL="0" marR="0" rtl="0" algn="r">
              <a:lnSpc>
                <a:spcPct val="100000"/>
              </a:lnSpc>
              <a:spcBef>
                <a:spcPts val="0"/>
              </a:spcBef>
              <a:spcAft>
                <a:spcPts val="0"/>
              </a:spcAft>
              <a:buNone/>
              <a:defRPr b="1" sz="1200">
                <a:solidFill>
                  <a:srgbClr val="AD13BF"/>
                </a:solidFill>
              </a:defRPr>
            </a:lvl2pPr>
            <a:lvl3pPr indent="0" lvl="2" marL="0" marR="0" rtl="0" algn="r">
              <a:lnSpc>
                <a:spcPct val="100000"/>
              </a:lnSpc>
              <a:spcBef>
                <a:spcPts val="0"/>
              </a:spcBef>
              <a:spcAft>
                <a:spcPts val="0"/>
              </a:spcAft>
              <a:buNone/>
              <a:defRPr b="1" sz="1200">
                <a:solidFill>
                  <a:srgbClr val="AD13BF"/>
                </a:solidFill>
              </a:defRPr>
            </a:lvl3pPr>
            <a:lvl4pPr indent="0" lvl="3" marL="0" marR="0" rtl="0" algn="r">
              <a:lnSpc>
                <a:spcPct val="100000"/>
              </a:lnSpc>
              <a:spcBef>
                <a:spcPts val="0"/>
              </a:spcBef>
              <a:spcAft>
                <a:spcPts val="0"/>
              </a:spcAft>
              <a:buNone/>
              <a:defRPr b="1" sz="1200">
                <a:solidFill>
                  <a:srgbClr val="AD13BF"/>
                </a:solidFill>
              </a:defRPr>
            </a:lvl4pPr>
            <a:lvl5pPr indent="0" lvl="4" marL="0" marR="0" rtl="0" algn="r">
              <a:lnSpc>
                <a:spcPct val="100000"/>
              </a:lnSpc>
              <a:spcBef>
                <a:spcPts val="0"/>
              </a:spcBef>
              <a:spcAft>
                <a:spcPts val="0"/>
              </a:spcAft>
              <a:buNone/>
              <a:defRPr b="1" sz="1200">
                <a:solidFill>
                  <a:srgbClr val="AD13BF"/>
                </a:solidFill>
              </a:defRPr>
            </a:lvl5pPr>
            <a:lvl6pPr indent="0" lvl="5" marL="0" marR="0" rtl="0" algn="r">
              <a:lnSpc>
                <a:spcPct val="100000"/>
              </a:lnSpc>
              <a:spcBef>
                <a:spcPts val="0"/>
              </a:spcBef>
              <a:spcAft>
                <a:spcPts val="0"/>
              </a:spcAft>
              <a:buNone/>
              <a:defRPr b="1" sz="1200">
                <a:solidFill>
                  <a:srgbClr val="AD13BF"/>
                </a:solidFill>
              </a:defRPr>
            </a:lvl6pPr>
            <a:lvl7pPr indent="0" lvl="6" marL="0" marR="0" rtl="0" algn="r">
              <a:lnSpc>
                <a:spcPct val="100000"/>
              </a:lnSpc>
              <a:spcBef>
                <a:spcPts val="0"/>
              </a:spcBef>
              <a:spcAft>
                <a:spcPts val="0"/>
              </a:spcAft>
              <a:buNone/>
              <a:defRPr b="1" sz="1200">
                <a:solidFill>
                  <a:srgbClr val="AD13BF"/>
                </a:solidFill>
              </a:defRPr>
            </a:lvl7pPr>
            <a:lvl8pPr indent="0" lvl="7" marL="0" marR="0" rtl="0" algn="r">
              <a:lnSpc>
                <a:spcPct val="100000"/>
              </a:lnSpc>
              <a:spcBef>
                <a:spcPts val="0"/>
              </a:spcBef>
              <a:spcAft>
                <a:spcPts val="0"/>
              </a:spcAft>
              <a:buNone/>
              <a:defRPr b="1" sz="1200">
                <a:solidFill>
                  <a:srgbClr val="AD13BF"/>
                </a:solidFill>
              </a:defRPr>
            </a:lvl8pPr>
            <a:lvl9pPr indent="0" lvl="8" marL="0" marR="0" rtl="0" algn="r">
              <a:lnSpc>
                <a:spcPct val="100000"/>
              </a:lnSpc>
              <a:spcBef>
                <a:spcPts val="0"/>
              </a:spcBef>
              <a:spcAft>
                <a:spcPts val="0"/>
              </a:spcAft>
              <a:buNone/>
              <a:defRPr b="1" sz="1200">
                <a:solidFill>
                  <a:srgbClr val="AD13BF"/>
                </a:solidFill>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5"/>
          <p:cNvPicPr preferRelativeResize="0"/>
          <p:nvPr/>
        </p:nvPicPr>
        <p:blipFill>
          <a:blip r:embed="rId2">
            <a:alphaModFix/>
          </a:blip>
          <a:stretch>
            <a:fillRect/>
          </a:stretch>
        </p:blipFill>
        <p:spPr>
          <a:xfrm>
            <a:off x="0" y="915867"/>
            <a:ext cx="7622875" cy="74222"/>
          </a:xfrm>
          <a:prstGeom prst="rect">
            <a:avLst/>
          </a:prstGeom>
          <a:noFill/>
          <a:ln>
            <a:noFill/>
          </a:ln>
        </p:spPr>
      </p:pic>
      <p:sp>
        <p:nvSpPr>
          <p:cNvPr id="25" name="Google Shape;25;p5"/>
          <p:cNvSpPr txBox="1"/>
          <p:nvPr>
            <p:ph type="title"/>
          </p:nvPr>
        </p:nvSpPr>
        <p:spPr>
          <a:xfrm>
            <a:off x="311700" y="279572"/>
            <a:ext cx="8520600" cy="636300"/>
          </a:xfrm>
          <a:prstGeom prst="rect">
            <a:avLst/>
          </a:prstGeom>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None/>
              <a:defRPr sz="2250">
                <a:solidFill>
                  <a:srgbClr val="000099"/>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26" name="Google Shape;26;p5"/>
          <p:cNvPicPr preferRelativeResize="0"/>
          <p:nvPr/>
        </p:nvPicPr>
        <p:blipFill>
          <a:blip r:embed="rId3">
            <a:alphaModFix/>
          </a:blip>
          <a:stretch>
            <a:fillRect/>
          </a:stretch>
        </p:blipFill>
        <p:spPr>
          <a:xfrm>
            <a:off x="7112875" y="120789"/>
            <a:ext cx="1843076" cy="546975"/>
          </a:xfrm>
          <a:prstGeom prst="rect">
            <a:avLst/>
          </a:prstGeom>
          <a:noFill/>
          <a:ln>
            <a:noFill/>
          </a:ln>
        </p:spPr>
      </p:pic>
      <p:sp>
        <p:nvSpPr>
          <p:cNvPr id="27" name="Google Shape;27;p5"/>
          <p:cNvSpPr txBox="1"/>
          <p:nvPr>
            <p:ph idx="1" type="body"/>
          </p:nvPr>
        </p:nvSpPr>
        <p:spPr>
          <a:xfrm>
            <a:off x="5921425" y="1174125"/>
            <a:ext cx="2910900" cy="4040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617333"/>
            <a:ext cx="2808000" cy="839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544000"/>
            <a:ext cx="2808000" cy="3532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500167"/>
            <a:ext cx="6367800" cy="4545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139"/>
            <a:ext cx="4572000" cy="5715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9"/>
          <p:cNvSpPr txBox="1"/>
          <p:nvPr>
            <p:ph type="title"/>
          </p:nvPr>
        </p:nvSpPr>
        <p:spPr>
          <a:xfrm>
            <a:off x="265500" y="1370194"/>
            <a:ext cx="4045200" cy="164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1" name="Google Shape;41;p9"/>
          <p:cNvSpPr txBox="1"/>
          <p:nvPr>
            <p:ph idx="1" type="subTitle"/>
          </p:nvPr>
        </p:nvSpPr>
        <p:spPr>
          <a:xfrm>
            <a:off x="265500" y="3114528"/>
            <a:ext cx="4045200" cy="1372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804528"/>
            <a:ext cx="3837000" cy="41058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3" name="Google Shape;43;p9"/>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700639"/>
            <a:ext cx="5998800" cy="6723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6" name="Google Shape;46;p10"/>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94472"/>
            <a:ext cx="8520600" cy="6363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280528"/>
            <a:ext cx="8520600" cy="3795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5181352"/>
            <a:ext cx="548700" cy="4374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p:nvPr/>
        </p:nvSpPr>
        <p:spPr>
          <a:xfrm>
            <a:off x="257975" y="176565"/>
            <a:ext cx="1361100" cy="1510500"/>
          </a:xfrm>
          <a:prstGeom prst="rect">
            <a:avLst/>
          </a:prstGeom>
          <a:solidFill>
            <a:srgbClr val="0000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58" name="Google Shape;58;p13"/>
          <p:cNvPicPr preferRelativeResize="0"/>
          <p:nvPr/>
        </p:nvPicPr>
        <p:blipFill rotWithShape="1">
          <a:blip r:embed="rId3">
            <a:alphaModFix/>
          </a:blip>
          <a:srcRect b="0" l="0" r="0" t="0"/>
          <a:stretch/>
        </p:blipFill>
        <p:spPr>
          <a:xfrm>
            <a:off x="230487" y="176578"/>
            <a:ext cx="1416075" cy="1510475"/>
          </a:xfrm>
          <a:prstGeom prst="rect">
            <a:avLst/>
          </a:prstGeom>
          <a:noFill/>
          <a:ln>
            <a:noFill/>
          </a:ln>
        </p:spPr>
      </p:pic>
      <p:sp>
        <p:nvSpPr>
          <p:cNvPr id="59" name="Google Shape;59;p13"/>
          <p:cNvSpPr txBox="1"/>
          <p:nvPr>
            <p:ph idx="1" type="subTitle"/>
          </p:nvPr>
        </p:nvSpPr>
        <p:spPr>
          <a:xfrm>
            <a:off x="5448025" y="3471281"/>
            <a:ext cx="3558300" cy="1424100"/>
          </a:xfrm>
          <a:prstGeom prst="rect">
            <a:avLst/>
          </a:prstGeom>
        </p:spPr>
        <p:txBody>
          <a:bodyPr anchorCtr="0" anchor="t" bIns="91425" lIns="91425" spcFirstLastPara="1" rIns="91425" wrap="square" tIns="91425">
            <a:noAutofit/>
          </a:bodyPr>
          <a:lstStyle/>
          <a:p>
            <a:pPr indent="0" lvl="0" marL="0" marR="0" rtl="0" algn="r">
              <a:lnSpc>
                <a:spcPct val="110000"/>
              </a:lnSpc>
              <a:spcBef>
                <a:spcPts val="440"/>
              </a:spcBef>
              <a:spcAft>
                <a:spcPts val="0"/>
              </a:spcAft>
              <a:buNone/>
            </a:pPr>
            <a:r>
              <a:rPr lang="en" sz="2100">
                <a:solidFill>
                  <a:srgbClr val="000099"/>
                </a:solidFill>
                <a:latin typeface="Calibri"/>
                <a:ea typeface="Calibri"/>
                <a:cs typeface="Calibri"/>
                <a:sym typeface="Calibri"/>
              </a:rPr>
              <a:t>Rachel Bricker</a:t>
            </a:r>
            <a:endParaRPr sz="2100">
              <a:solidFill>
                <a:srgbClr val="000099"/>
              </a:solidFill>
              <a:latin typeface="Calibri"/>
              <a:ea typeface="Calibri"/>
              <a:cs typeface="Calibri"/>
              <a:sym typeface="Calibri"/>
            </a:endParaRPr>
          </a:p>
          <a:p>
            <a:pPr indent="0" lvl="0" marL="0" marR="0" rtl="0" algn="r">
              <a:lnSpc>
                <a:spcPct val="110000"/>
              </a:lnSpc>
              <a:spcBef>
                <a:spcPts val="440"/>
              </a:spcBef>
              <a:spcAft>
                <a:spcPts val="0"/>
              </a:spcAft>
              <a:buNone/>
            </a:pPr>
            <a:r>
              <a:rPr b="1" lang="en" sz="2100" u="sng">
                <a:solidFill>
                  <a:srgbClr val="000099"/>
                </a:solidFill>
                <a:latin typeface="Calibri"/>
                <a:ea typeface="Calibri"/>
                <a:cs typeface="Calibri"/>
                <a:sym typeface="Calibri"/>
              </a:rPr>
              <a:t>Mikhail Nesterenko</a:t>
            </a:r>
            <a:endParaRPr b="1" sz="2000" u="sng">
              <a:solidFill>
                <a:schemeClr val="dk1"/>
              </a:solidFill>
            </a:endParaRPr>
          </a:p>
          <a:p>
            <a:pPr indent="0" lvl="0" marL="0" rtl="0" algn="r">
              <a:lnSpc>
                <a:spcPct val="110000"/>
              </a:lnSpc>
              <a:spcBef>
                <a:spcPts val="440"/>
              </a:spcBef>
              <a:spcAft>
                <a:spcPts val="0"/>
              </a:spcAft>
              <a:buClr>
                <a:schemeClr val="dk1"/>
              </a:buClr>
              <a:buSzPts val="1980"/>
              <a:buFont typeface="Arial"/>
              <a:buNone/>
            </a:pPr>
            <a:r>
              <a:rPr lang="en" sz="2100">
                <a:solidFill>
                  <a:srgbClr val="000099"/>
                </a:solidFill>
                <a:latin typeface="Calibri"/>
                <a:ea typeface="Calibri"/>
                <a:cs typeface="Calibri"/>
                <a:sym typeface="Calibri"/>
              </a:rPr>
              <a:t>Gokarna Sharma</a:t>
            </a:r>
            <a:endParaRPr sz="2000">
              <a:solidFill>
                <a:schemeClr val="dk1"/>
              </a:solidFill>
            </a:endParaRPr>
          </a:p>
        </p:txBody>
      </p:sp>
      <p:sp>
        <p:nvSpPr>
          <p:cNvPr id="60" name="Google Shape;60;p13"/>
          <p:cNvSpPr txBox="1"/>
          <p:nvPr>
            <p:ph type="ctrTitle"/>
          </p:nvPr>
        </p:nvSpPr>
        <p:spPr>
          <a:xfrm>
            <a:off x="1855762" y="1630358"/>
            <a:ext cx="5722500" cy="973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900">
                <a:solidFill>
                  <a:srgbClr val="000099"/>
                </a:solidFill>
              </a:rPr>
              <a:t>Consensus Through Knot Discovery in Asynchronous Dynamic Networks</a:t>
            </a:r>
            <a:endParaRPr sz="3980">
              <a:solidFill>
                <a:srgbClr val="000099"/>
              </a:solidFill>
            </a:endParaRPr>
          </a:p>
        </p:txBody>
      </p:sp>
      <p:pic>
        <p:nvPicPr>
          <p:cNvPr id="61" name="Google Shape;61;p13"/>
          <p:cNvPicPr preferRelativeResize="0"/>
          <p:nvPr/>
        </p:nvPicPr>
        <p:blipFill>
          <a:blip r:embed="rId4">
            <a:alphaModFix/>
          </a:blip>
          <a:stretch>
            <a:fillRect/>
          </a:stretch>
        </p:blipFill>
        <p:spPr>
          <a:xfrm>
            <a:off x="152400" y="2673611"/>
            <a:ext cx="8839201" cy="66812"/>
          </a:xfrm>
          <a:prstGeom prst="rect">
            <a:avLst/>
          </a:prstGeom>
          <a:noFill/>
          <a:ln>
            <a:noFill/>
          </a:ln>
        </p:spPr>
      </p:pic>
      <p:sp>
        <p:nvSpPr>
          <p:cNvPr id="62" name="Google Shape;62;p13"/>
          <p:cNvSpPr txBox="1"/>
          <p:nvPr/>
        </p:nvSpPr>
        <p:spPr>
          <a:xfrm>
            <a:off x="7095300" y="5132167"/>
            <a:ext cx="1896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99"/>
              </a:buClr>
              <a:buSzPts val="1200"/>
              <a:buFont typeface="Arial"/>
              <a:buNone/>
            </a:pPr>
            <a:r>
              <a:rPr lang="en" sz="1200">
                <a:solidFill>
                  <a:srgbClr val="000099"/>
                </a:solidFill>
              </a:rPr>
              <a:t>October 22, 2024</a:t>
            </a:r>
            <a:endParaRPr b="1" sz="1200">
              <a:solidFill>
                <a:srgbClr val="000099"/>
              </a:solidFill>
            </a:endParaRPr>
          </a:p>
        </p:txBody>
      </p:sp>
      <p:sp>
        <p:nvSpPr>
          <p:cNvPr id="63" name="Google Shape;63;p13"/>
          <p:cNvSpPr txBox="1"/>
          <p:nvPr/>
        </p:nvSpPr>
        <p:spPr>
          <a:xfrm>
            <a:off x="152400" y="5132167"/>
            <a:ext cx="2068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99"/>
              </a:buClr>
              <a:buSzPts val="1200"/>
              <a:buFont typeface="Arial"/>
              <a:buNone/>
            </a:pPr>
            <a:r>
              <a:rPr lang="en" sz="1200">
                <a:solidFill>
                  <a:srgbClr val="000099"/>
                </a:solidFill>
              </a:rPr>
              <a:t>Nagoya, Japan</a:t>
            </a:r>
            <a:endParaRPr b="1">
              <a:solidFill>
                <a:srgbClr val="000099"/>
              </a:solidFill>
            </a:endParaRPr>
          </a:p>
        </p:txBody>
      </p:sp>
      <p:pic>
        <p:nvPicPr>
          <p:cNvPr id="64" name="Google Shape;64;p13"/>
          <p:cNvPicPr preferRelativeResize="0"/>
          <p:nvPr/>
        </p:nvPicPr>
        <p:blipFill>
          <a:blip r:embed="rId5">
            <a:alphaModFix/>
          </a:blip>
          <a:stretch>
            <a:fillRect/>
          </a:stretch>
        </p:blipFill>
        <p:spPr>
          <a:xfrm>
            <a:off x="6257225" y="154175"/>
            <a:ext cx="2651275" cy="786775"/>
          </a:xfrm>
          <a:prstGeom prst="rect">
            <a:avLst/>
          </a:prstGeom>
          <a:noFill/>
          <a:ln>
            <a:noFill/>
          </a:ln>
        </p:spPr>
      </p:pic>
      <p:pic>
        <p:nvPicPr>
          <p:cNvPr id="65" name="Google Shape;65;p13"/>
          <p:cNvPicPr preferRelativeResize="0"/>
          <p:nvPr/>
        </p:nvPicPr>
        <p:blipFill>
          <a:blip r:embed="rId6">
            <a:alphaModFix/>
          </a:blip>
          <a:stretch>
            <a:fillRect/>
          </a:stretch>
        </p:blipFill>
        <p:spPr>
          <a:xfrm>
            <a:off x="1490850" y="2980225"/>
            <a:ext cx="3738900" cy="2101800"/>
          </a:xfrm>
          <a:prstGeom prst="roundRect">
            <a:avLst>
              <a:gd fmla="val 10787" name="adj"/>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22"/>
          <p:cNvSpPr/>
          <p:nvPr/>
        </p:nvSpPr>
        <p:spPr>
          <a:xfrm>
            <a:off x="399596" y="1231450"/>
            <a:ext cx="8520600" cy="914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6" name="Google Shape;446;p22"/>
          <p:cNvSpPr/>
          <p:nvPr/>
        </p:nvSpPr>
        <p:spPr>
          <a:xfrm>
            <a:off x="125" y="2278775"/>
            <a:ext cx="9144000" cy="3436200"/>
          </a:xfrm>
          <a:prstGeom prst="rect">
            <a:avLst/>
          </a:prstGeom>
          <a:solidFill>
            <a:srgbClr val="E4E4FF">
              <a:alpha val="41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2"/>
          <p:cNvSpPr txBox="1"/>
          <p:nvPr>
            <p:ph type="title"/>
          </p:nvPr>
        </p:nvSpPr>
        <p:spPr>
          <a:xfrm>
            <a:off x="311700" y="279572"/>
            <a:ext cx="8520600" cy="63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Knot Finality Continued</a:t>
            </a:r>
            <a:endParaRPr/>
          </a:p>
        </p:txBody>
      </p:sp>
      <p:sp>
        <p:nvSpPr>
          <p:cNvPr id="448" name="Google Shape;448;p22"/>
          <p:cNvSpPr txBox="1"/>
          <p:nvPr>
            <p:ph idx="1" type="body"/>
          </p:nvPr>
        </p:nvSpPr>
        <p:spPr>
          <a:xfrm>
            <a:off x="311700" y="1150403"/>
            <a:ext cx="8520600" cy="914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000099"/>
                </a:solidFill>
                <a:latin typeface="Times New Roman"/>
                <a:ea typeface="Times New Roman"/>
                <a:cs typeface="Times New Roman"/>
                <a:sym typeface="Times New Roman"/>
              </a:rPr>
              <a:t>Lemma 2.</a:t>
            </a:r>
            <a:r>
              <a:rPr lang="en" sz="1500">
                <a:latin typeface="Times New Roman"/>
                <a:ea typeface="Times New Roman"/>
                <a:cs typeface="Times New Roman"/>
                <a:sym typeface="Times New Roman"/>
              </a:rPr>
              <a:t> </a:t>
            </a:r>
            <a:r>
              <a:rPr i="1" lang="en" sz="1500">
                <a:latin typeface="Times New Roman"/>
                <a:ea typeface="Times New Roman"/>
                <a:cs typeface="Times New Roman"/>
                <a:sym typeface="Times New Roman"/>
              </a:rPr>
              <a:t>Consider an observation final, asynchronous, knot transparent adversary </a:t>
            </a:r>
            <a:r>
              <a:rPr lang="en">
                <a:latin typeface="Times New Roman"/>
                <a:ea typeface="Times New Roman"/>
                <a:cs typeface="Times New Roman"/>
                <a:sym typeface="Times New Roman"/>
              </a:rPr>
              <a:t>𝒜</a:t>
            </a:r>
            <a:r>
              <a:rPr i="1" lang="en" sz="1500">
                <a:latin typeface="Times New Roman"/>
                <a:ea typeface="Times New Roman"/>
                <a:cs typeface="Times New Roman"/>
                <a:sym typeface="Times New Roman"/>
              </a:rPr>
              <a:t>. If </a:t>
            </a:r>
            <a:r>
              <a:rPr lang="en">
                <a:latin typeface="Times New Roman"/>
                <a:ea typeface="Times New Roman"/>
                <a:cs typeface="Times New Roman"/>
                <a:sym typeface="Times New Roman"/>
              </a:rPr>
              <a:t>𝒜</a:t>
            </a:r>
            <a:r>
              <a:rPr i="1" lang="en" sz="1500">
                <a:latin typeface="Times New Roman"/>
                <a:ea typeface="Times New Roman"/>
                <a:cs typeface="Times New Roman"/>
                <a:sym typeface="Times New Roman"/>
              </a:rPr>
              <a:t> contains a computation σ such that a pair of processes observe two different primary knots, then this adversary does not have a knot identification solution even though this adversary is knot transparent.</a:t>
            </a:r>
            <a:endParaRPr i="1" sz="1500">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449" name="Google Shape;449;p22"/>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50" name="Google Shape;450;p22"/>
          <p:cNvSpPr/>
          <p:nvPr/>
        </p:nvSpPr>
        <p:spPr>
          <a:xfrm>
            <a:off x="5366675" y="2443226"/>
            <a:ext cx="3042900" cy="1452900"/>
          </a:xfrm>
          <a:prstGeom prst="rect">
            <a:avLst/>
          </a:prstGeom>
          <a:no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1" name="Google Shape;451;p22"/>
          <p:cNvSpPr/>
          <p:nvPr/>
        </p:nvSpPr>
        <p:spPr>
          <a:xfrm>
            <a:off x="797204" y="2443226"/>
            <a:ext cx="3042900" cy="1458000"/>
          </a:xfrm>
          <a:prstGeom prst="rect">
            <a:avLst/>
          </a:prstGeom>
          <a:no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2" name="Google Shape;452;p22"/>
          <p:cNvSpPr txBox="1"/>
          <p:nvPr/>
        </p:nvSpPr>
        <p:spPr>
          <a:xfrm>
            <a:off x="734413" y="2364845"/>
            <a:ext cx="436200" cy="35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i="1" lang="en" sz="1500">
                <a:latin typeface="Times New Roman"/>
                <a:ea typeface="Times New Roman"/>
                <a:cs typeface="Times New Roman"/>
                <a:sym typeface="Times New Roman"/>
              </a:rPr>
              <a:t>σ</a:t>
            </a:r>
            <a:r>
              <a:rPr b="1" baseline="-25000" i="1" lang="en" sz="1500">
                <a:latin typeface="Times New Roman"/>
                <a:ea typeface="Times New Roman"/>
                <a:cs typeface="Times New Roman"/>
                <a:sym typeface="Times New Roman"/>
              </a:rPr>
              <a:t>i</a:t>
            </a:r>
            <a:endParaRPr b="1" baseline="-25000" i="1" sz="1500">
              <a:latin typeface="Times New Roman"/>
              <a:ea typeface="Times New Roman"/>
              <a:cs typeface="Times New Roman"/>
              <a:sym typeface="Times New Roman"/>
            </a:endParaRPr>
          </a:p>
        </p:txBody>
      </p:sp>
      <p:sp>
        <p:nvSpPr>
          <p:cNvPr id="453" name="Google Shape;453;p22"/>
          <p:cNvSpPr txBox="1"/>
          <p:nvPr/>
        </p:nvSpPr>
        <p:spPr>
          <a:xfrm>
            <a:off x="1640359" y="2493004"/>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s</a:t>
            </a:r>
            <a:r>
              <a:rPr baseline="-25000" i="1" lang="en" sz="1500">
                <a:latin typeface="Times New Roman"/>
                <a:ea typeface="Times New Roman"/>
                <a:cs typeface="Times New Roman"/>
                <a:sym typeface="Times New Roman"/>
              </a:rPr>
              <a:t>i</a:t>
            </a:r>
            <a:endParaRPr baseline="-25000" i="1" sz="1500">
              <a:latin typeface="Times New Roman"/>
              <a:ea typeface="Times New Roman"/>
              <a:cs typeface="Times New Roman"/>
              <a:sym typeface="Times New Roman"/>
            </a:endParaRPr>
          </a:p>
        </p:txBody>
      </p:sp>
      <p:sp>
        <p:nvSpPr>
          <p:cNvPr id="454" name="Google Shape;454;p22"/>
          <p:cNvSpPr txBox="1"/>
          <p:nvPr/>
        </p:nvSpPr>
        <p:spPr>
          <a:xfrm>
            <a:off x="907472" y="2682381"/>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p</a:t>
            </a:r>
            <a:r>
              <a:rPr baseline="-25000" lang="en" sz="1500">
                <a:latin typeface="Times New Roman"/>
                <a:ea typeface="Times New Roman"/>
                <a:cs typeface="Times New Roman"/>
                <a:sym typeface="Times New Roman"/>
              </a:rPr>
              <a:t>1</a:t>
            </a:r>
            <a:endParaRPr baseline="-25000" sz="1500">
              <a:latin typeface="Times New Roman"/>
              <a:ea typeface="Times New Roman"/>
              <a:cs typeface="Times New Roman"/>
              <a:sym typeface="Times New Roman"/>
            </a:endParaRPr>
          </a:p>
        </p:txBody>
      </p:sp>
      <p:sp>
        <p:nvSpPr>
          <p:cNvPr id="455" name="Google Shape;455;p22"/>
          <p:cNvSpPr txBox="1"/>
          <p:nvPr/>
        </p:nvSpPr>
        <p:spPr>
          <a:xfrm>
            <a:off x="907472" y="3356012"/>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p</a:t>
            </a:r>
            <a:r>
              <a:rPr baseline="-25000" lang="en" sz="1500">
                <a:latin typeface="Times New Roman"/>
                <a:ea typeface="Times New Roman"/>
                <a:cs typeface="Times New Roman"/>
                <a:sym typeface="Times New Roman"/>
              </a:rPr>
              <a:t>2</a:t>
            </a:r>
            <a:endParaRPr baseline="-25000" sz="1500">
              <a:latin typeface="Times New Roman"/>
              <a:ea typeface="Times New Roman"/>
              <a:cs typeface="Times New Roman"/>
              <a:sym typeface="Times New Roman"/>
            </a:endParaRPr>
          </a:p>
        </p:txBody>
      </p:sp>
      <p:cxnSp>
        <p:nvCxnSpPr>
          <p:cNvPr id="456" name="Google Shape;456;p22"/>
          <p:cNvCxnSpPr/>
          <p:nvPr/>
        </p:nvCxnSpPr>
        <p:spPr>
          <a:xfrm>
            <a:off x="1291330" y="2913490"/>
            <a:ext cx="2318700" cy="0"/>
          </a:xfrm>
          <a:prstGeom prst="straightConnector1">
            <a:avLst/>
          </a:prstGeom>
          <a:noFill/>
          <a:ln cap="flat" cmpd="sng" w="28575">
            <a:solidFill>
              <a:srgbClr val="000000"/>
            </a:solidFill>
            <a:prstDash val="solid"/>
            <a:round/>
            <a:headEnd len="med" w="med" type="none"/>
            <a:tailEnd len="med" w="med" type="none"/>
          </a:ln>
        </p:spPr>
      </p:cxnSp>
      <p:cxnSp>
        <p:nvCxnSpPr>
          <p:cNvPr id="457" name="Google Shape;457;p22"/>
          <p:cNvCxnSpPr/>
          <p:nvPr/>
        </p:nvCxnSpPr>
        <p:spPr>
          <a:xfrm>
            <a:off x="1290860" y="3587123"/>
            <a:ext cx="2319000" cy="0"/>
          </a:xfrm>
          <a:prstGeom prst="straightConnector1">
            <a:avLst/>
          </a:prstGeom>
          <a:noFill/>
          <a:ln cap="flat" cmpd="sng" w="28575">
            <a:solidFill>
              <a:srgbClr val="000000"/>
            </a:solidFill>
            <a:prstDash val="solid"/>
            <a:round/>
            <a:headEnd len="med" w="med" type="none"/>
            <a:tailEnd len="med" w="med" type="none"/>
          </a:ln>
        </p:spPr>
      </p:cxnSp>
      <p:sp>
        <p:nvSpPr>
          <p:cNvPr id="458" name="Google Shape;458;p22"/>
          <p:cNvSpPr txBox="1"/>
          <p:nvPr/>
        </p:nvSpPr>
        <p:spPr>
          <a:xfrm>
            <a:off x="1315744" y="2390891"/>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K</a:t>
            </a:r>
            <a:r>
              <a:rPr baseline="-25000" lang="en" sz="1500">
                <a:latin typeface="Times New Roman"/>
                <a:ea typeface="Times New Roman"/>
                <a:cs typeface="Times New Roman"/>
                <a:sym typeface="Times New Roman"/>
              </a:rPr>
              <a:t>1</a:t>
            </a:r>
            <a:endParaRPr baseline="-25000" sz="1500">
              <a:latin typeface="Times New Roman"/>
              <a:ea typeface="Times New Roman"/>
              <a:cs typeface="Times New Roman"/>
              <a:sym typeface="Times New Roman"/>
            </a:endParaRPr>
          </a:p>
        </p:txBody>
      </p:sp>
      <p:sp>
        <p:nvSpPr>
          <p:cNvPr id="459" name="Google Shape;459;p22"/>
          <p:cNvSpPr txBox="1"/>
          <p:nvPr/>
        </p:nvSpPr>
        <p:spPr>
          <a:xfrm>
            <a:off x="1410554" y="2841554"/>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solidFill>
                  <a:srgbClr val="FF0000"/>
                </a:solidFill>
                <a:latin typeface="Times New Roman"/>
                <a:ea typeface="Times New Roman"/>
                <a:cs typeface="Times New Roman"/>
                <a:sym typeface="Times New Roman"/>
              </a:rPr>
              <a:t>e</a:t>
            </a:r>
            <a:r>
              <a:rPr baseline="-25000" lang="en" sz="1500">
                <a:solidFill>
                  <a:srgbClr val="FF0000"/>
                </a:solidFill>
                <a:latin typeface="Times New Roman"/>
                <a:ea typeface="Times New Roman"/>
                <a:cs typeface="Times New Roman"/>
                <a:sym typeface="Times New Roman"/>
              </a:rPr>
              <a:t>1</a:t>
            </a:r>
            <a:endParaRPr baseline="-25000" sz="1500">
              <a:solidFill>
                <a:srgbClr val="FF0000"/>
              </a:solidFill>
              <a:latin typeface="Times New Roman"/>
              <a:ea typeface="Times New Roman"/>
              <a:cs typeface="Times New Roman"/>
              <a:sym typeface="Times New Roman"/>
            </a:endParaRPr>
          </a:p>
        </p:txBody>
      </p:sp>
      <p:cxnSp>
        <p:nvCxnSpPr>
          <p:cNvPr id="460" name="Google Shape;460;p22"/>
          <p:cNvCxnSpPr/>
          <p:nvPr/>
        </p:nvCxnSpPr>
        <p:spPr>
          <a:xfrm>
            <a:off x="1701960" y="2606009"/>
            <a:ext cx="0" cy="267000"/>
          </a:xfrm>
          <a:prstGeom prst="straightConnector1">
            <a:avLst/>
          </a:prstGeom>
          <a:noFill/>
          <a:ln cap="flat" cmpd="sng" w="19050">
            <a:solidFill>
              <a:srgbClr val="000000"/>
            </a:solidFill>
            <a:prstDash val="solid"/>
            <a:round/>
            <a:headEnd len="med" w="med" type="none"/>
            <a:tailEnd len="med" w="med" type="triangle"/>
          </a:ln>
        </p:spPr>
      </p:cxnSp>
      <p:sp>
        <p:nvSpPr>
          <p:cNvPr id="461" name="Google Shape;461;p22"/>
          <p:cNvSpPr/>
          <p:nvPr/>
        </p:nvSpPr>
        <p:spPr>
          <a:xfrm>
            <a:off x="1654352" y="2870588"/>
            <a:ext cx="94800" cy="858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00"/>
              </a:solidFill>
            </a:endParaRPr>
          </a:p>
        </p:txBody>
      </p:sp>
      <p:sp>
        <p:nvSpPr>
          <p:cNvPr id="462" name="Google Shape;462;p22"/>
          <p:cNvSpPr/>
          <p:nvPr/>
        </p:nvSpPr>
        <p:spPr>
          <a:xfrm>
            <a:off x="797204" y="3998593"/>
            <a:ext cx="3042900" cy="1577400"/>
          </a:xfrm>
          <a:prstGeom prst="rect">
            <a:avLst/>
          </a:prstGeom>
          <a:no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3" name="Google Shape;463;p22"/>
          <p:cNvSpPr txBox="1"/>
          <p:nvPr/>
        </p:nvSpPr>
        <p:spPr>
          <a:xfrm>
            <a:off x="2172581" y="4419513"/>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s</a:t>
            </a:r>
            <a:r>
              <a:rPr baseline="-25000" i="1" lang="en" sz="1500">
                <a:latin typeface="Times New Roman"/>
                <a:ea typeface="Times New Roman"/>
                <a:cs typeface="Times New Roman"/>
                <a:sym typeface="Times New Roman"/>
              </a:rPr>
              <a:t>j</a:t>
            </a:r>
            <a:endParaRPr baseline="-25000" i="1" sz="1500">
              <a:latin typeface="Times New Roman"/>
              <a:ea typeface="Times New Roman"/>
              <a:cs typeface="Times New Roman"/>
              <a:sym typeface="Times New Roman"/>
            </a:endParaRPr>
          </a:p>
        </p:txBody>
      </p:sp>
      <p:sp>
        <p:nvSpPr>
          <p:cNvPr id="464" name="Google Shape;464;p22"/>
          <p:cNvSpPr txBox="1"/>
          <p:nvPr/>
        </p:nvSpPr>
        <p:spPr>
          <a:xfrm>
            <a:off x="1640329" y="4077165"/>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s</a:t>
            </a:r>
            <a:r>
              <a:rPr baseline="-25000" i="1" lang="en" sz="1500">
                <a:latin typeface="Times New Roman"/>
                <a:ea typeface="Times New Roman"/>
                <a:cs typeface="Times New Roman"/>
                <a:sym typeface="Times New Roman"/>
              </a:rPr>
              <a:t>i</a:t>
            </a:r>
            <a:endParaRPr baseline="-25000" i="1" sz="1500">
              <a:latin typeface="Times New Roman"/>
              <a:ea typeface="Times New Roman"/>
              <a:cs typeface="Times New Roman"/>
              <a:sym typeface="Times New Roman"/>
            </a:endParaRPr>
          </a:p>
        </p:txBody>
      </p:sp>
      <p:sp>
        <p:nvSpPr>
          <p:cNvPr id="465" name="Google Shape;465;p22"/>
          <p:cNvSpPr txBox="1"/>
          <p:nvPr/>
        </p:nvSpPr>
        <p:spPr>
          <a:xfrm>
            <a:off x="755336" y="3934340"/>
            <a:ext cx="436200" cy="35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i="1" lang="en" sz="1500">
                <a:latin typeface="Times New Roman"/>
                <a:ea typeface="Times New Roman"/>
                <a:cs typeface="Times New Roman"/>
                <a:sym typeface="Times New Roman"/>
              </a:rPr>
              <a:t>σ</a:t>
            </a:r>
            <a:r>
              <a:rPr b="1" baseline="-25000" i="1" lang="en" sz="1500">
                <a:latin typeface="Times New Roman"/>
                <a:ea typeface="Times New Roman"/>
                <a:cs typeface="Times New Roman"/>
                <a:sym typeface="Times New Roman"/>
              </a:rPr>
              <a:t>ij</a:t>
            </a:r>
            <a:endParaRPr b="1" baseline="-25000" i="1" sz="1500">
              <a:latin typeface="Times New Roman"/>
              <a:ea typeface="Times New Roman"/>
              <a:cs typeface="Times New Roman"/>
              <a:sym typeface="Times New Roman"/>
            </a:endParaRPr>
          </a:p>
        </p:txBody>
      </p:sp>
      <p:sp>
        <p:nvSpPr>
          <p:cNvPr id="466" name="Google Shape;466;p22"/>
          <p:cNvSpPr txBox="1"/>
          <p:nvPr/>
        </p:nvSpPr>
        <p:spPr>
          <a:xfrm>
            <a:off x="907443" y="4266542"/>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p</a:t>
            </a:r>
            <a:r>
              <a:rPr baseline="-25000" lang="en" sz="1500">
                <a:latin typeface="Times New Roman"/>
                <a:ea typeface="Times New Roman"/>
                <a:cs typeface="Times New Roman"/>
                <a:sym typeface="Times New Roman"/>
              </a:rPr>
              <a:t>1</a:t>
            </a:r>
            <a:endParaRPr baseline="-25000" sz="1500">
              <a:latin typeface="Times New Roman"/>
              <a:ea typeface="Times New Roman"/>
              <a:cs typeface="Times New Roman"/>
              <a:sym typeface="Times New Roman"/>
            </a:endParaRPr>
          </a:p>
        </p:txBody>
      </p:sp>
      <p:sp>
        <p:nvSpPr>
          <p:cNvPr id="467" name="Google Shape;467;p22"/>
          <p:cNvSpPr txBox="1"/>
          <p:nvPr/>
        </p:nvSpPr>
        <p:spPr>
          <a:xfrm>
            <a:off x="907443" y="4940173"/>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p</a:t>
            </a:r>
            <a:r>
              <a:rPr baseline="-25000" lang="en" sz="1500">
                <a:latin typeface="Times New Roman"/>
                <a:ea typeface="Times New Roman"/>
                <a:cs typeface="Times New Roman"/>
                <a:sym typeface="Times New Roman"/>
              </a:rPr>
              <a:t>2</a:t>
            </a:r>
            <a:endParaRPr baseline="-25000" sz="1500">
              <a:latin typeface="Times New Roman"/>
              <a:ea typeface="Times New Roman"/>
              <a:cs typeface="Times New Roman"/>
              <a:sym typeface="Times New Roman"/>
            </a:endParaRPr>
          </a:p>
        </p:txBody>
      </p:sp>
      <p:cxnSp>
        <p:nvCxnSpPr>
          <p:cNvPr id="468" name="Google Shape;468;p22"/>
          <p:cNvCxnSpPr/>
          <p:nvPr/>
        </p:nvCxnSpPr>
        <p:spPr>
          <a:xfrm>
            <a:off x="1290379" y="4497657"/>
            <a:ext cx="2319600" cy="0"/>
          </a:xfrm>
          <a:prstGeom prst="straightConnector1">
            <a:avLst/>
          </a:prstGeom>
          <a:noFill/>
          <a:ln cap="flat" cmpd="sng" w="28575">
            <a:solidFill>
              <a:srgbClr val="000000"/>
            </a:solidFill>
            <a:prstDash val="solid"/>
            <a:round/>
            <a:headEnd len="med" w="med" type="none"/>
            <a:tailEnd len="med" w="med" type="none"/>
          </a:ln>
        </p:spPr>
      </p:cxnSp>
      <p:cxnSp>
        <p:nvCxnSpPr>
          <p:cNvPr id="469" name="Google Shape;469;p22"/>
          <p:cNvCxnSpPr/>
          <p:nvPr/>
        </p:nvCxnSpPr>
        <p:spPr>
          <a:xfrm>
            <a:off x="1290828" y="5171290"/>
            <a:ext cx="2319000" cy="0"/>
          </a:xfrm>
          <a:prstGeom prst="straightConnector1">
            <a:avLst/>
          </a:prstGeom>
          <a:noFill/>
          <a:ln cap="flat" cmpd="sng" w="28575">
            <a:solidFill>
              <a:srgbClr val="000000"/>
            </a:solidFill>
            <a:prstDash val="solid"/>
            <a:round/>
            <a:headEnd len="med" w="med" type="none"/>
            <a:tailEnd len="med" w="med" type="none"/>
          </a:ln>
        </p:spPr>
      </p:cxnSp>
      <p:sp>
        <p:nvSpPr>
          <p:cNvPr id="470" name="Google Shape;470;p22"/>
          <p:cNvSpPr txBox="1"/>
          <p:nvPr/>
        </p:nvSpPr>
        <p:spPr>
          <a:xfrm>
            <a:off x="1315752" y="3969473"/>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K</a:t>
            </a:r>
            <a:r>
              <a:rPr baseline="-25000" lang="en" sz="1500">
                <a:latin typeface="Times New Roman"/>
                <a:ea typeface="Times New Roman"/>
                <a:cs typeface="Times New Roman"/>
                <a:sym typeface="Times New Roman"/>
              </a:rPr>
              <a:t>1</a:t>
            </a:r>
            <a:endParaRPr baseline="-25000" sz="1500">
              <a:latin typeface="Times New Roman"/>
              <a:ea typeface="Times New Roman"/>
              <a:cs typeface="Times New Roman"/>
              <a:sym typeface="Times New Roman"/>
            </a:endParaRPr>
          </a:p>
        </p:txBody>
      </p:sp>
      <p:sp>
        <p:nvSpPr>
          <p:cNvPr id="471" name="Google Shape;471;p22"/>
          <p:cNvSpPr txBox="1"/>
          <p:nvPr/>
        </p:nvSpPr>
        <p:spPr>
          <a:xfrm>
            <a:off x="1410524" y="4425715"/>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solidFill>
                  <a:srgbClr val="FF0000"/>
                </a:solidFill>
                <a:latin typeface="Times New Roman"/>
                <a:ea typeface="Times New Roman"/>
                <a:cs typeface="Times New Roman"/>
                <a:sym typeface="Times New Roman"/>
              </a:rPr>
              <a:t>e</a:t>
            </a:r>
            <a:r>
              <a:rPr baseline="-25000" lang="en" sz="1500">
                <a:solidFill>
                  <a:srgbClr val="FF0000"/>
                </a:solidFill>
                <a:latin typeface="Times New Roman"/>
                <a:ea typeface="Times New Roman"/>
                <a:cs typeface="Times New Roman"/>
                <a:sym typeface="Times New Roman"/>
              </a:rPr>
              <a:t>1</a:t>
            </a:r>
            <a:endParaRPr baseline="-25000" sz="1500">
              <a:solidFill>
                <a:srgbClr val="FF0000"/>
              </a:solidFill>
              <a:latin typeface="Times New Roman"/>
              <a:ea typeface="Times New Roman"/>
              <a:cs typeface="Times New Roman"/>
              <a:sym typeface="Times New Roman"/>
            </a:endParaRPr>
          </a:p>
        </p:txBody>
      </p:sp>
      <p:cxnSp>
        <p:nvCxnSpPr>
          <p:cNvPr id="472" name="Google Shape;472;p22"/>
          <p:cNvCxnSpPr/>
          <p:nvPr/>
        </p:nvCxnSpPr>
        <p:spPr>
          <a:xfrm>
            <a:off x="1701931" y="4190170"/>
            <a:ext cx="0" cy="267000"/>
          </a:xfrm>
          <a:prstGeom prst="straightConnector1">
            <a:avLst/>
          </a:prstGeom>
          <a:noFill/>
          <a:ln cap="flat" cmpd="sng" w="19050">
            <a:solidFill>
              <a:srgbClr val="000000"/>
            </a:solidFill>
            <a:prstDash val="solid"/>
            <a:round/>
            <a:headEnd len="med" w="med" type="none"/>
            <a:tailEnd len="med" w="med" type="triangle"/>
          </a:ln>
        </p:spPr>
      </p:cxnSp>
      <p:sp>
        <p:nvSpPr>
          <p:cNvPr id="473" name="Google Shape;473;p22"/>
          <p:cNvSpPr/>
          <p:nvPr/>
        </p:nvSpPr>
        <p:spPr>
          <a:xfrm>
            <a:off x="1654322" y="4454750"/>
            <a:ext cx="94800" cy="858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00"/>
              </a:solidFill>
            </a:endParaRPr>
          </a:p>
        </p:txBody>
      </p:sp>
      <p:cxnSp>
        <p:nvCxnSpPr>
          <p:cNvPr id="474" name="Google Shape;474;p22"/>
          <p:cNvCxnSpPr/>
          <p:nvPr/>
        </p:nvCxnSpPr>
        <p:spPr>
          <a:xfrm>
            <a:off x="2235128" y="4536495"/>
            <a:ext cx="0" cy="267000"/>
          </a:xfrm>
          <a:prstGeom prst="straightConnector1">
            <a:avLst/>
          </a:prstGeom>
          <a:noFill/>
          <a:ln cap="flat" cmpd="sng" w="19050">
            <a:solidFill>
              <a:srgbClr val="000000"/>
            </a:solidFill>
            <a:prstDash val="solid"/>
            <a:round/>
            <a:headEnd len="med" w="med" type="none"/>
            <a:tailEnd len="med" w="med" type="triangle"/>
          </a:ln>
        </p:spPr>
      </p:cxnSp>
      <p:sp>
        <p:nvSpPr>
          <p:cNvPr id="475" name="Google Shape;475;p22"/>
          <p:cNvSpPr/>
          <p:nvPr/>
        </p:nvSpPr>
        <p:spPr>
          <a:xfrm>
            <a:off x="2187511" y="4454665"/>
            <a:ext cx="94800" cy="85800"/>
          </a:xfrm>
          <a:prstGeom prst="ellipse">
            <a:avLst/>
          </a:prstGeom>
          <a:solidFill>
            <a:srgbClr val="0095FF"/>
          </a:solidFill>
          <a:ln cap="flat" cmpd="sng" w="9525">
            <a:solidFill>
              <a:srgbClr val="0095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00"/>
              </a:solidFill>
            </a:endParaRPr>
          </a:p>
        </p:txBody>
      </p:sp>
      <p:sp>
        <p:nvSpPr>
          <p:cNvPr id="476" name="Google Shape;476;p22"/>
          <p:cNvSpPr txBox="1"/>
          <p:nvPr/>
        </p:nvSpPr>
        <p:spPr>
          <a:xfrm>
            <a:off x="2037843" y="4719712"/>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K</a:t>
            </a:r>
            <a:r>
              <a:rPr baseline="-25000" lang="en" sz="1500">
                <a:latin typeface="Times New Roman"/>
                <a:ea typeface="Times New Roman"/>
                <a:cs typeface="Times New Roman"/>
                <a:sym typeface="Times New Roman"/>
              </a:rPr>
              <a:t>1</a:t>
            </a:r>
            <a:endParaRPr baseline="-25000" sz="1500">
              <a:latin typeface="Times New Roman"/>
              <a:ea typeface="Times New Roman"/>
              <a:cs typeface="Times New Roman"/>
              <a:sym typeface="Times New Roman"/>
            </a:endParaRPr>
          </a:p>
        </p:txBody>
      </p:sp>
      <p:sp>
        <p:nvSpPr>
          <p:cNvPr id="477" name="Google Shape;477;p22"/>
          <p:cNvSpPr txBox="1"/>
          <p:nvPr/>
        </p:nvSpPr>
        <p:spPr>
          <a:xfrm>
            <a:off x="2558602" y="2951139"/>
            <a:ext cx="436500" cy="35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K</a:t>
            </a:r>
            <a:r>
              <a:rPr baseline="-25000" lang="en" sz="1500">
                <a:latin typeface="Times New Roman"/>
                <a:ea typeface="Times New Roman"/>
                <a:cs typeface="Times New Roman"/>
                <a:sym typeface="Times New Roman"/>
              </a:rPr>
              <a:t>2</a:t>
            </a:r>
            <a:endParaRPr baseline="-25000" sz="1500">
              <a:latin typeface="Times New Roman"/>
              <a:ea typeface="Times New Roman"/>
              <a:cs typeface="Times New Roman"/>
              <a:sym typeface="Times New Roman"/>
            </a:endParaRPr>
          </a:p>
        </p:txBody>
      </p:sp>
      <p:sp>
        <p:nvSpPr>
          <p:cNvPr id="478" name="Google Shape;478;p22"/>
          <p:cNvSpPr txBox="1"/>
          <p:nvPr/>
        </p:nvSpPr>
        <p:spPr>
          <a:xfrm>
            <a:off x="2460404" y="3470094"/>
            <a:ext cx="436500" cy="35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solidFill>
                  <a:srgbClr val="FF0000"/>
                </a:solidFill>
                <a:latin typeface="Times New Roman"/>
                <a:ea typeface="Times New Roman"/>
                <a:cs typeface="Times New Roman"/>
                <a:sym typeface="Times New Roman"/>
              </a:rPr>
              <a:t>e</a:t>
            </a:r>
            <a:r>
              <a:rPr baseline="-25000" lang="en" sz="1500">
                <a:solidFill>
                  <a:srgbClr val="FF0000"/>
                </a:solidFill>
                <a:latin typeface="Times New Roman"/>
                <a:ea typeface="Times New Roman"/>
                <a:cs typeface="Times New Roman"/>
                <a:sym typeface="Times New Roman"/>
              </a:rPr>
              <a:t>2</a:t>
            </a:r>
            <a:endParaRPr baseline="-25000" sz="1500">
              <a:solidFill>
                <a:srgbClr val="FF0000"/>
              </a:solidFill>
              <a:latin typeface="Times New Roman"/>
              <a:ea typeface="Times New Roman"/>
              <a:cs typeface="Times New Roman"/>
              <a:sym typeface="Times New Roman"/>
            </a:endParaRPr>
          </a:p>
        </p:txBody>
      </p:sp>
      <p:cxnSp>
        <p:nvCxnSpPr>
          <p:cNvPr id="479" name="Google Shape;479;p22"/>
          <p:cNvCxnSpPr/>
          <p:nvPr/>
        </p:nvCxnSpPr>
        <p:spPr>
          <a:xfrm>
            <a:off x="2755881" y="3294933"/>
            <a:ext cx="0" cy="267300"/>
          </a:xfrm>
          <a:prstGeom prst="straightConnector1">
            <a:avLst/>
          </a:prstGeom>
          <a:noFill/>
          <a:ln cap="flat" cmpd="sng" w="19050">
            <a:solidFill>
              <a:srgbClr val="000000"/>
            </a:solidFill>
            <a:prstDash val="solid"/>
            <a:round/>
            <a:headEnd len="med" w="med" type="none"/>
            <a:tailEnd len="med" w="med" type="triangle"/>
          </a:ln>
        </p:spPr>
      </p:cxnSp>
      <p:sp>
        <p:nvSpPr>
          <p:cNvPr id="480" name="Google Shape;480;p22"/>
          <p:cNvSpPr/>
          <p:nvPr/>
        </p:nvSpPr>
        <p:spPr>
          <a:xfrm>
            <a:off x="2708273" y="3559509"/>
            <a:ext cx="95100" cy="858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00"/>
              </a:solidFill>
            </a:endParaRPr>
          </a:p>
        </p:txBody>
      </p:sp>
      <p:sp>
        <p:nvSpPr>
          <p:cNvPr id="481" name="Google Shape;481;p22"/>
          <p:cNvSpPr txBox="1"/>
          <p:nvPr/>
        </p:nvSpPr>
        <p:spPr>
          <a:xfrm>
            <a:off x="5336836" y="2364845"/>
            <a:ext cx="436200" cy="35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i="1" lang="en" sz="1500">
                <a:latin typeface="Times New Roman"/>
                <a:ea typeface="Times New Roman"/>
                <a:cs typeface="Times New Roman"/>
                <a:sym typeface="Times New Roman"/>
              </a:rPr>
              <a:t>σ</a:t>
            </a:r>
            <a:r>
              <a:rPr b="1" baseline="-25000" i="1" lang="en" sz="1500">
                <a:latin typeface="Times New Roman"/>
                <a:ea typeface="Times New Roman"/>
                <a:cs typeface="Times New Roman"/>
                <a:sym typeface="Times New Roman"/>
              </a:rPr>
              <a:t>ij</a:t>
            </a:r>
            <a:endParaRPr b="1" baseline="-25000" i="1" sz="1500">
              <a:latin typeface="Times New Roman"/>
              <a:ea typeface="Times New Roman"/>
              <a:cs typeface="Times New Roman"/>
              <a:sym typeface="Times New Roman"/>
            </a:endParaRPr>
          </a:p>
        </p:txBody>
      </p:sp>
      <p:sp>
        <p:nvSpPr>
          <p:cNvPr id="482" name="Google Shape;482;p22"/>
          <p:cNvSpPr txBox="1"/>
          <p:nvPr/>
        </p:nvSpPr>
        <p:spPr>
          <a:xfrm>
            <a:off x="5424976" y="2682381"/>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p</a:t>
            </a:r>
            <a:r>
              <a:rPr baseline="-25000" lang="en" sz="1500">
                <a:latin typeface="Times New Roman"/>
                <a:ea typeface="Times New Roman"/>
                <a:cs typeface="Times New Roman"/>
                <a:sym typeface="Times New Roman"/>
              </a:rPr>
              <a:t>1</a:t>
            </a:r>
            <a:endParaRPr baseline="-25000" sz="1500">
              <a:latin typeface="Times New Roman"/>
              <a:ea typeface="Times New Roman"/>
              <a:cs typeface="Times New Roman"/>
              <a:sym typeface="Times New Roman"/>
            </a:endParaRPr>
          </a:p>
        </p:txBody>
      </p:sp>
      <p:sp>
        <p:nvSpPr>
          <p:cNvPr id="483" name="Google Shape;483;p22"/>
          <p:cNvSpPr txBox="1"/>
          <p:nvPr/>
        </p:nvSpPr>
        <p:spPr>
          <a:xfrm>
            <a:off x="5424976" y="3356012"/>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p</a:t>
            </a:r>
            <a:r>
              <a:rPr baseline="-25000" lang="en" sz="1500">
                <a:latin typeface="Times New Roman"/>
                <a:ea typeface="Times New Roman"/>
                <a:cs typeface="Times New Roman"/>
                <a:sym typeface="Times New Roman"/>
              </a:rPr>
              <a:t>2</a:t>
            </a:r>
            <a:endParaRPr baseline="-25000" sz="1500">
              <a:latin typeface="Times New Roman"/>
              <a:ea typeface="Times New Roman"/>
              <a:cs typeface="Times New Roman"/>
              <a:sym typeface="Times New Roman"/>
            </a:endParaRPr>
          </a:p>
        </p:txBody>
      </p:sp>
      <p:cxnSp>
        <p:nvCxnSpPr>
          <p:cNvPr id="484" name="Google Shape;484;p22"/>
          <p:cNvCxnSpPr/>
          <p:nvPr/>
        </p:nvCxnSpPr>
        <p:spPr>
          <a:xfrm>
            <a:off x="5883003" y="2913488"/>
            <a:ext cx="2319600" cy="0"/>
          </a:xfrm>
          <a:prstGeom prst="straightConnector1">
            <a:avLst/>
          </a:prstGeom>
          <a:noFill/>
          <a:ln cap="flat" cmpd="sng" w="28575">
            <a:solidFill>
              <a:srgbClr val="000000"/>
            </a:solidFill>
            <a:prstDash val="solid"/>
            <a:round/>
            <a:headEnd len="med" w="med" type="none"/>
            <a:tailEnd len="med" w="med" type="none"/>
          </a:ln>
        </p:spPr>
      </p:cxnSp>
      <p:cxnSp>
        <p:nvCxnSpPr>
          <p:cNvPr id="485" name="Google Shape;485;p22"/>
          <p:cNvCxnSpPr/>
          <p:nvPr/>
        </p:nvCxnSpPr>
        <p:spPr>
          <a:xfrm>
            <a:off x="5883451" y="3587121"/>
            <a:ext cx="2319000" cy="0"/>
          </a:xfrm>
          <a:prstGeom prst="straightConnector1">
            <a:avLst/>
          </a:prstGeom>
          <a:noFill/>
          <a:ln cap="flat" cmpd="sng" w="28575">
            <a:solidFill>
              <a:srgbClr val="000000"/>
            </a:solidFill>
            <a:prstDash val="solid"/>
            <a:round/>
            <a:headEnd len="med" w="med" type="none"/>
            <a:tailEnd len="med" w="med" type="none"/>
          </a:ln>
        </p:spPr>
      </p:cxnSp>
      <p:sp>
        <p:nvSpPr>
          <p:cNvPr id="486" name="Google Shape;486;p22"/>
          <p:cNvSpPr txBox="1"/>
          <p:nvPr/>
        </p:nvSpPr>
        <p:spPr>
          <a:xfrm>
            <a:off x="6213287" y="2497094"/>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s</a:t>
            </a:r>
            <a:r>
              <a:rPr baseline="-25000" i="1" lang="en" sz="1500">
                <a:latin typeface="Times New Roman"/>
                <a:ea typeface="Times New Roman"/>
                <a:cs typeface="Times New Roman"/>
                <a:sym typeface="Times New Roman"/>
              </a:rPr>
              <a:t>i</a:t>
            </a:r>
            <a:endParaRPr baseline="-25000" i="1" sz="1500">
              <a:latin typeface="Times New Roman"/>
              <a:ea typeface="Times New Roman"/>
              <a:cs typeface="Times New Roman"/>
              <a:sym typeface="Times New Roman"/>
            </a:endParaRPr>
          </a:p>
        </p:txBody>
      </p:sp>
      <p:sp>
        <p:nvSpPr>
          <p:cNvPr id="487" name="Google Shape;487;p22"/>
          <p:cNvSpPr txBox="1"/>
          <p:nvPr/>
        </p:nvSpPr>
        <p:spPr>
          <a:xfrm>
            <a:off x="5888706" y="2390894"/>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K</a:t>
            </a:r>
            <a:r>
              <a:rPr baseline="-25000" lang="en" sz="1500">
                <a:latin typeface="Times New Roman"/>
                <a:ea typeface="Times New Roman"/>
                <a:cs typeface="Times New Roman"/>
                <a:sym typeface="Times New Roman"/>
              </a:rPr>
              <a:t>1</a:t>
            </a:r>
            <a:endParaRPr baseline="-25000" sz="1500">
              <a:latin typeface="Times New Roman"/>
              <a:ea typeface="Times New Roman"/>
              <a:cs typeface="Times New Roman"/>
              <a:sym typeface="Times New Roman"/>
            </a:endParaRPr>
          </a:p>
        </p:txBody>
      </p:sp>
      <p:sp>
        <p:nvSpPr>
          <p:cNvPr id="488" name="Google Shape;488;p22"/>
          <p:cNvSpPr txBox="1"/>
          <p:nvPr/>
        </p:nvSpPr>
        <p:spPr>
          <a:xfrm>
            <a:off x="5983493" y="2845632"/>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solidFill>
                  <a:srgbClr val="FF0000"/>
                </a:solidFill>
                <a:latin typeface="Times New Roman"/>
                <a:ea typeface="Times New Roman"/>
                <a:cs typeface="Times New Roman"/>
                <a:sym typeface="Times New Roman"/>
              </a:rPr>
              <a:t>e</a:t>
            </a:r>
            <a:r>
              <a:rPr baseline="-25000" lang="en" sz="1500">
                <a:solidFill>
                  <a:srgbClr val="FF0000"/>
                </a:solidFill>
                <a:latin typeface="Times New Roman"/>
                <a:ea typeface="Times New Roman"/>
                <a:cs typeface="Times New Roman"/>
                <a:sym typeface="Times New Roman"/>
              </a:rPr>
              <a:t>1</a:t>
            </a:r>
            <a:endParaRPr baseline="-25000" sz="1500">
              <a:solidFill>
                <a:srgbClr val="FF0000"/>
              </a:solidFill>
              <a:latin typeface="Times New Roman"/>
              <a:ea typeface="Times New Roman"/>
              <a:cs typeface="Times New Roman"/>
              <a:sym typeface="Times New Roman"/>
            </a:endParaRPr>
          </a:p>
        </p:txBody>
      </p:sp>
      <p:cxnSp>
        <p:nvCxnSpPr>
          <p:cNvPr id="489" name="Google Shape;489;p22"/>
          <p:cNvCxnSpPr/>
          <p:nvPr/>
        </p:nvCxnSpPr>
        <p:spPr>
          <a:xfrm>
            <a:off x="6274886" y="2610097"/>
            <a:ext cx="0" cy="267000"/>
          </a:xfrm>
          <a:prstGeom prst="straightConnector1">
            <a:avLst/>
          </a:prstGeom>
          <a:noFill/>
          <a:ln cap="flat" cmpd="sng" w="19050">
            <a:solidFill>
              <a:srgbClr val="000000"/>
            </a:solidFill>
            <a:prstDash val="solid"/>
            <a:round/>
            <a:headEnd len="med" w="med" type="none"/>
            <a:tailEnd len="med" w="med" type="triangle"/>
          </a:ln>
        </p:spPr>
      </p:cxnSp>
      <p:sp>
        <p:nvSpPr>
          <p:cNvPr id="490" name="Google Shape;490;p22"/>
          <p:cNvSpPr/>
          <p:nvPr/>
        </p:nvSpPr>
        <p:spPr>
          <a:xfrm>
            <a:off x="6227279" y="2874666"/>
            <a:ext cx="94800" cy="858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00"/>
              </a:solidFill>
            </a:endParaRPr>
          </a:p>
        </p:txBody>
      </p:sp>
      <p:sp>
        <p:nvSpPr>
          <p:cNvPr id="491" name="Google Shape;491;p22"/>
          <p:cNvSpPr txBox="1"/>
          <p:nvPr/>
        </p:nvSpPr>
        <p:spPr>
          <a:xfrm>
            <a:off x="6745602" y="2839514"/>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s</a:t>
            </a:r>
            <a:r>
              <a:rPr baseline="-25000" i="1" lang="en" sz="1500">
                <a:latin typeface="Times New Roman"/>
                <a:ea typeface="Times New Roman"/>
                <a:cs typeface="Times New Roman"/>
                <a:sym typeface="Times New Roman"/>
              </a:rPr>
              <a:t>j</a:t>
            </a:r>
            <a:endParaRPr baseline="-25000" i="1" sz="1500">
              <a:latin typeface="Times New Roman"/>
              <a:ea typeface="Times New Roman"/>
              <a:cs typeface="Times New Roman"/>
              <a:sym typeface="Times New Roman"/>
            </a:endParaRPr>
          </a:p>
        </p:txBody>
      </p:sp>
      <p:cxnSp>
        <p:nvCxnSpPr>
          <p:cNvPr id="492" name="Google Shape;492;p22"/>
          <p:cNvCxnSpPr/>
          <p:nvPr/>
        </p:nvCxnSpPr>
        <p:spPr>
          <a:xfrm>
            <a:off x="6808139" y="2953670"/>
            <a:ext cx="0" cy="267000"/>
          </a:xfrm>
          <a:prstGeom prst="straightConnector1">
            <a:avLst/>
          </a:prstGeom>
          <a:noFill/>
          <a:ln cap="flat" cmpd="sng" w="19050">
            <a:solidFill>
              <a:srgbClr val="000000"/>
            </a:solidFill>
            <a:prstDash val="solid"/>
            <a:round/>
            <a:headEnd len="med" w="med" type="none"/>
            <a:tailEnd len="med" w="med" type="triangle"/>
          </a:ln>
        </p:spPr>
      </p:cxnSp>
      <p:sp>
        <p:nvSpPr>
          <p:cNvPr id="493" name="Google Shape;493;p22"/>
          <p:cNvSpPr/>
          <p:nvPr/>
        </p:nvSpPr>
        <p:spPr>
          <a:xfrm>
            <a:off x="6760532" y="2874666"/>
            <a:ext cx="94800" cy="85800"/>
          </a:xfrm>
          <a:prstGeom prst="ellipse">
            <a:avLst/>
          </a:prstGeom>
          <a:solidFill>
            <a:srgbClr val="0095FF"/>
          </a:solidFill>
          <a:ln cap="flat" cmpd="sng" w="9525">
            <a:solidFill>
              <a:srgbClr val="0095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00"/>
              </a:solidFill>
            </a:endParaRPr>
          </a:p>
        </p:txBody>
      </p:sp>
      <p:sp>
        <p:nvSpPr>
          <p:cNvPr id="494" name="Google Shape;494;p22"/>
          <p:cNvSpPr txBox="1"/>
          <p:nvPr/>
        </p:nvSpPr>
        <p:spPr>
          <a:xfrm>
            <a:off x="6610865" y="3139713"/>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K</a:t>
            </a:r>
            <a:r>
              <a:rPr baseline="-25000" lang="en" sz="1500">
                <a:latin typeface="Times New Roman"/>
                <a:ea typeface="Times New Roman"/>
                <a:cs typeface="Times New Roman"/>
                <a:sym typeface="Times New Roman"/>
              </a:rPr>
              <a:t>1</a:t>
            </a:r>
            <a:endParaRPr baseline="-25000" sz="1500">
              <a:latin typeface="Times New Roman"/>
              <a:ea typeface="Times New Roman"/>
              <a:cs typeface="Times New Roman"/>
              <a:sym typeface="Times New Roman"/>
            </a:endParaRPr>
          </a:p>
        </p:txBody>
      </p:sp>
      <p:sp>
        <p:nvSpPr>
          <p:cNvPr id="495" name="Google Shape;495;p22"/>
          <p:cNvSpPr/>
          <p:nvPr/>
        </p:nvSpPr>
        <p:spPr>
          <a:xfrm>
            <a:off x="5366675" y="3998558"/>
            <a:ext cx="3042900" cy="1577400"/>
          </a:xfrm>
          <a:prstGeom prst="rect">
            <a:avLst/>
          </a:prstGeom>
          <a:no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6" name="Google Shape;496;p22"/>
          <p:cNvSpPr txBox="1"/>
          <p:nvPr/>
        </p:nvSpPr>
        <p:spPr>
          <a:xfrm>
            <a:off x="5357766" y="3925554"/>
            <a:ext cx="436200" cy="35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i="1" lang="en" sz="1500">
                <a:latin typeface="Times New Roman"/>
                <a:ea typeface="Times New Roman"/>
                <a:cs typeface="Times New Roman"/>
                <a:sym typeface="Times New Roman"/>
              </a:rPr>
              <a:t>σ</a:t>
            </a:r>
            <a:r>
              <a:rPr b="1" baseline="-25000" i="1" lang="en" sz="1500">
                <a:latin typeface="Times New Roman"/>
                <a:ea typeface="Times New Roman"/>
                <a:cs typeface="Times New Roman"/>
                <a:sym typeface="Times New Roman"/>
              </a:rPr>
              <a:t>ijk</a:t>
            </a:r>
            <a:endParaRPr b="1" baseline="-25000" i="1" sz="1500">
              <a:latin typeface="Times New Roman"/>
              <a:ea typeface="Times New Roman"/>
              <a:cs typeface="Times New Roman"/>
              <a:sym typeface="Times New Roman"/>
            </a:endParaRPr>
          </a:p>
        </p:txBody>
      </p:sp>
      <p:sp>
        <p:nvSpPr>
          <p:cNvPr id="497" name="Google Shape;497;p22"/>
          <p:cNvSpPr txBox="1"/>
          <p:nvPr/>
        </p:nvSpPr>
        <p:spPr>
          <a:xfrm>
            <a:off x="5478472" y="4232623"/>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p</a:t>
            </a:r>
            <a:r>
              <a:rPr baseline="-25000" lang="en" sz="1500">
                <a:latin typeface="Times New Roman"/>
                <a:ea typeface="Times New Roman"/>
                <a:cs typeface="Times New Roman"/>
                <a:sym typeface="Times New Roman"/>
              </a:rPr>
              <a:t>1</a:t>
            </a:r>
            <a:endParaRPr baseline="-25000" sz="1500">
              <a:latin typeface="Times New Roman"/>
              <a:ea typeface="Times New Roman"/>
              <a:cs typeface="Times New Roman"/>
              <a:sym typeface="Times New Roman"/>
            </a:endParaRPr>
          </a:p>
        </p:txBody>
      </p:sp>
      <p:sp>
        <p:nvSpPr>
          <p:cNvPr id="498" name="Google Shape;498;p22"/>
          <p:cNvSpPr txBox="1"/>
          <p:nvPr/>
        </p:nvSpPr>
        <p:spPr>
          <a:xfrm>
            <a:off x="5478472" y="4906254"/>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p</a:t>
            </a:r>
            <a:r>
              <a:rPr baseline="-25000" lang="en" sz="1500">
                <a:latin typeface="Times New Roman"/>
                <a:ea typeface="Times New Roman"/>
                <a:cs typeface="Times New Roman"/>
                <a:sym typeface="Times New Roman"/>
              </a:rPr>
              <a:t>2</a:t>
            </a:r>
            <a:endParaRPr baseline="-25000" sz="1500">
              <a:latin typeface="Times New Roman"/>
              <a:ea typeface="Times New Roman"/>
              <a:cs typeface="Times New Roman"/>
              <a:sym typeface="Times New Roman"/>
            </a:endParaRPr>
          </a:p>
        </p:txBody>
      </p:sp>
      <p:cxnSp>
        <p:nvCxnSpPr>
          <p:cNvPr id="499" name="Google Shape;499;p22"/>
          <p:cNvCxnSpPr/>
          <p:nvPr/>
        </p:nvCxnSpPr>
        <p:spPr>
          <a:xfrm>
            <a:off x="5861409" y="4463738"/>
            <a:ext cx="2319600" cy="0"/>
          </a:xfrm>
          <a:prstGeom prst="straightConnector1">
            <a:avLst/>
          </a:prstGeom>
          <a:noFill/>
          <a:ln cap="flat" cmpd="sng" w="28575">
            <a:solidFill>
              <a:srgbClr val="000000"/>
            </a:solidFill>
            <a:prstDash val="solid"/>
            <a:round/>
            <a:headEnd len="med" w="med" type="none"/>
            <a:tailEnd len="med" w="med" type="none"/>
          </a:ln>
        </p:spPr>
      </p:cxnSp>
      <p:cxnSp>
        <p:nvCxnSpPr>
          <p:cNvPr id="500" name="Google Shape;500;p22"/>
          <p:cNvCxnSpPr/>
          <p:nvPr/>
        </p:nvCxnSpPr>
        <p:spPr>
          <a:xfrm>
            <a:off x="5861857" y="5137371"/>
            <a:ext cx="2319000" cy="0"/>
          </a:xfrm>
          <a:prstGeom prst="straightConnector1">
            <a:avLst/>
          </a:prstGeom>
          <a:noFill/>
          <a:ln cap="flat" cmpd="sng" w="28575">
            <a:solidFill>
              <a:srgbClr val="000000"/>
            </a:solidFill>
            <a:prstDash val="solid"/>
            <a:round/>
            <a:headEnd len="med" w="med" type="none"/>
            <a:tailEnd len="med" w="med" type="none"/>
          </a:ln>
        </p:spPr>
      </p:cxnSp>
      <p:sp>
        <p:nvSpPr>
          <p:cNvPr id="501" name="Google Shape;501;p22"/>
          <p:cNvSpPr txBox="1"/>
          <p:nvPr/>
        </p:nvSpPr>
        <p:spPr>
          <a:xfrm>
            <a:off x="6743493" y="4385593"/>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s</a:t>
            </a:r>
            <a:r>
              <a:rPr baseline="-25000" i="1" lang="en" sz="1500">
                <a:latin typeface="Times New Roman"/>
                <a:ea typeface="Times New Roman"/>
                <a:cs typeface="Times New Roman"/>
                <a:sym typeface="Times New Roman"/>
              </a:rPr>
              <a:t>j</a:t>
            </a:r>
            <a:endParaRPr baseline="-25000" i="1" sz="1500">
              <a:latin typeface="Times New Roman"/>
              <a:ea typeface="Times New Roman"/>
              <a:cs typeface="Times New Roman"/>
              <a:sym typeface="Times New Roman"/>
            </a:endParaRPr>
          </a:p>
        </p:txBody>
      </p:sp>
      <p:sp>
        <p:nvSpPr>
          <p:cNvPr id="502" name="Google Shape;502;p22"/>
          <p:cNvSpPr txBox="1"/>
          <p:nvPr/>
        </p:nvSpPr>
        <p:spPr>
          <a:xfrm>
            <a:off x="6211178" y="4043174"/>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s</a:t>
            </a:r>
            <a:r>
              <a:rPr baseline="-25000" i="1" lang="en" sz="1500">
                <a:latin typeface="Times New Roman"/>
                <a:ea typeface="Times New Roman"/>
                <a:cs typeface="Times New Roman"/>
                <a:sym typeface="Times New Roman"/>
              </a:rPr>
              <a:t>i</a:t>
            </a:r>
            <a:endParaRPr baseline="-25000" i="1" sz="1500">
              <a:latin typeface="Times New Roman"/>
              <a:ea typeface="Times New Roman"/>
              <a:cs typeface="Times New Roman"/>
              <a:sym typeface="Times New Roman"/>
            </a:endParaRPr>
          </a:p>
        </p:txBody>
      </p:sp>
      <p:sp>
        <p:nvSpPr>
          <p:cNvPr id="503" name="Google Shape;503;p22"/>
          <p:cNvSpPr txBox="1"/>
          <p:nvPr/>
        </p:nvSpPr>
        <p:spPr>
          <a:xfrm>
            <a:off x="5888709" y="3950359"/>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K</a:t>
            </a:r>
            <a:r>
              <a:rPr baseline="-25000" lang="en" sz="1500">
                <a:latin typeface="Times New Roman"/>
                <a:ea typeface="Times New Roman"/>
                <a:cs typeface="Times New Roman"/>
                <a:sym typeface="Times New Roman"/>
              </a:rPr>
              <a:t>1</a:t>
            </a:r>
            <a:endParaRPr baseline="-25000" sz="1500">
              <a:latin typeface="Times New Roman"/>
              <a:ea typeface="Times New Roman"/>
              <a:cs typeface="Times New Roman"/>
              <a:sym typeface="Times New Roman"/>
            </a:endParaRPr>
          </a:p>
        </p:txBody>
      </p:sp>
      <p:sp>
        <p:nvSpPr>
          <p:cNvPr id="504" name="Google Shape;504;p22"/>
          <p:cNvSpPr txBox="1"/>
          <p:nvPr/>
        </p:nvSpPr>
        <p:spPr>
          <a:xfrm>
            <a:off x="5939515" y="4402179"/>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solidFill>
                  <a:srgbClr val="FF0000"/>
                </a:solidFill>
                <a:latin typeface="Times New Roman"/>
                <a:ea typeface="Times New Roman"/>
                <a:cs typeface="Times New Roman"/>
                <a:sym typeface="Times New Roman"/>
              </a:rPr>
              <a:t>e</a:t>
            </a:r>
            <a:r>
              <a:rPr baseline="-25000" lang="en" sz="1500">
                <a:solidFill>
                  <a:srgbClr val="FF0000"/>
                </a:solidFill>
                <a:latin typeface="Times New Roman"/>
                <a:ea typeface="Times New Roman"/>
                <a:cs typeface="Times New Roman"/>
                <a:sym typeface="Times New Roman"/>
              </a:rPr>
              <a:t>1</a:t>
            </a:r>
            <a:endParaRPr baseline="-25000" sz="1500">
              <a:solidFill>
                <a:srgbClr val="FF0000"/>
              </a:solidFill>
              <a:latin typeface="Times New Roman"/>
              <a:ea typeface="Times New Roman"/>
              <a:cs typeface="Times New Roman"/>
              <a:sym typeface="Times New Roman"/>
            </a:endParaRPr>
          </a:p>
        </p:txBody>
      </p:sp>
      <p:cxnSp>
        <p:nvCxnSpPr>
          <p:cNvPr id="505" name="Google Shape;505;p22"/>
          <p:cNvCxnSpPr/>
          <p:nvPr/>
        </p:nvCxnSpPr>
        <p:spPr>
          <a:xfrm>
            <a:off x="6272777" y="4156177"/>
            <a:ext cx="0" cy="267000"/>
          </a:xfrm>
          <a:prstGeom prst="straightConnector1">
            <a:avLst/>
          </a:prstGeom>
          <a:noFill/>
          <a:ln cap="flat" cmpd="sng" w="19050">
            <a:solidFill>
              <a:srgbClr val="000000"/>
            </a:solidFill>
            <a:prstDash val="solid"/>
            <a:round/>
            <a:headEnd len="med" w="med" type="none"/>
            <a:tailEnd len="med" w="med" type="triangle"/>
          </a:ln>
        </p:spPr>
      </p:cxnSp>
      <p:sp>
        <p:nvSpPr>
          <p:cNvPr id="506" name="Google Shape;506;p22"/>
          <p:cNvSpPr/>
          <p:nvPr/>
        </p:nvSpPr>
        <p:spPr>
          <a:xfrm>
            <a:off x="6225170" y="4420746"/>
            <a:ext cx="94800" cy="858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00"/>
              </a:solidFill>
            </a:endParaRPr>
          </a:p>
        </p:txBody>
      </p:sp>
      <p:cxnSp>
        <p:nvCxnSpPr>
          <p:cNvPr id="507" name="Google Shape;507;p22"/>
          <p:cNvCxnSpPr/>
          <p:nvPr/>
        </p:nvCxnSpPr>
        <p:spPr>
          <a:xfrm>
            <a:off x="6806040" y="4502575"/>
            <a:ext cx="0" cy="267000"/>
          </a:xfrm>
          <a:prstGeom prst="straightConnector1">
            <a:avLst/>
          </a:prstGeom>
          <a:noFill/>
          <a:ln cap="flat" cmpd="sng" w="19050">
            <a:solidFill>
              <a:srgbClr val="000000"/>
            </a:solidFill>
            <a:prstDash val="solid"/>
            <a:round/>
            <a:headEnd len="med" w="med" type="none"/>
            <a:tailEnd len="med" w="med" type="triangle"/>
          </a:ln>
        </p:spPr>
      </p:cxnSp>
      <p:sp>
        <p:nvSpPr>
          <p:cNvPr id="508" name="Google Shape;508;p22"/>
          <p:cNvSpPr/>
          <p:nvPr/>
        </p:nvSpPr>
        <p:spPr>
          <a:xfrm>
            <a:off x="6758423" y="4420746"/>
            <a:ext cx="94800" cy="85800"/>
          </a:xfrm>
          <a:prstGeom prst="ellipse">
            <a:avLst/>
          </a:prstGeom>
          <a:solidFill>
            <a:srgbClr val="0095FF"/>
          </a:solidFill>
          <a:ln cap="flat" cmpd="sng" w="9525">
            <a:solidFill>
              <a:srgbClr val="0095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00"/>
              </a:solidFill>
            </a:endParaRPr>
          </a:p>
        </p:txBody>
      </p:sp>
      <p:sp>
        <p:nvSpPr>
          <p:cNvPr id="509" name="Google Shape;509;p22"/>
          <p:cNvSpPr txBox="1"/>
          <p:nvPr/>
        </p:nvSpPr>
        <p:spPr>
          <a:xfrm>
            <a:off x="6608756" y="4685793"/>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K</a:t>
            </a:r>
            <a:r>
              <a:rPr baseline="-25000" lang="en" sz="1500">
                <a:latin typeface="Times New Roman"/>
                <a:ea typeface="Times New Roman"/>
                <a:cs typeface="Times New Roman"/>
                <a:sym typeface="Times New Roman"/>
              </a:rPr>
              <a:t>1</a:t>
            </a:r>
            <a:endParaRPr baseline="-25000" sz="1500">
              <a:latin typeface="Times New Roman"/>
              <a:ea typeface="Times New Roman"/>
              <a:cs typeface="Times New Roman"/>
              <a:sym typeface="Times New Roman"/>
            </a:endParaRPr>
          </a:p>
        </p:txBody>
      </p:sp>
      <p:sp>
        <p:nvSpPr>
          <p:cNvPr id="510" name="Google Shape;510;p22"/>
          <p:cNvSpPr txBox="1"/>
          <p:nvPr/>
        </p:nvSpPr>
        <p:spPr>
          <a:xfrm>
            <a:off x="7186429" y="4482341"/>
            <a:ext cx="4365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K</a:t>
            </a:r>
            <a:r>
              <a:rPr baseline="-25000" lang="en" sz="1500">
                <a:latin typeface="Times New Roman"/>
                <a:ea typeface="Times New Roman"/>
                <a:cs typeface="Times New Roman"/>
                <a:sym typeface="Times New Roman"/>
              </a:rPr>
              <a:t>2</a:t>
            </a:r>
            <a:endParaRPr baseline="-25000" sz="1500">
              <a:latin typeface="Times New Roman"/>
              <a:ea typeface="Times New Roman"/>
              <a:cs typeface="Times New Roman"/>
              <a:sym typeface="Times New Roman"/>
            </a:endParaRPr>
          </a:p>
        </p:txBody>
      </p:sp>
      <p:sp>
        <p:nvSpPr>
          <p:cNvPr id="511" name="Google Shape;511;p22"/>
          <p:cNvSpPr txBox="1"/>
          <p:nvPr/>
        </p:nvSpPr>
        <p:spPr>
          <a:xfrm>
            <a:off x="7092313" y="5040715"/>
            <a:ext cx="4365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solidFill>
                  <a:srgbClr val="FF0000"/>
                </a:solidFill>
                <a:latin typeface="Times New Roman"/>
                <a:ea typeface="Times New Roman"/>
                <a:cs typeface="Times New Roman"/>
                <a:sym typeface="Times New Roman"/>
              </a:rPr>
              <a:t>e</a:t>
            </a:r>
            <a:r>
              <a:rPr baseline="-25000" lang="en" sz="1500">
                <a:solidFill>
                  <a:srgbClr val="FF0000"/>
                </a:solidFill>
                <a:latin typeface="Times New Roman"/>
                <a:ea typeface="Times New Roman"/>
                <a:cs typeface="Times New Roman"/>
                <a:sym typeface="Times New Roman"/>
              </a:rPr>
              <a:t>2</a:t>
            </a:r>
            <a:endParaRPr baseline="-25000" sz="1500">
              <a:solidFill>
                <a:srgbClr val="FF0000"/>
              </a:solidFill>
              <a:latin typeface="Times New Roman"/>
              <a:ea typeface="Times New Roman"/>
              <a:cs typeface="Times New Roman"/>
              <a:sym typeface="Times New Roman"/>
            </a:endParaRPr>
          </a:p>
        </p:txBody>
      </p:sp>
      <p:cxnSp>
        <p:nvCxnSpPr>
          <p:cNvPr id="512" name="Google Shape;512;p22"/>
          <p:cNvCxnSpPr/>
          <p:nvPr/>
        </p:nvCxnSpPr>
        <p:spPr>
          <a:xfrm>
            <a:off x="7383696" y="4826120"/>
            <a:ext cx="0" cy="267300"/>
          </a:xfrm>
          <a:prstGeom prst="straightConnector1">
            <a:avLst/>
          </a:prstGeom>
          <a:noFill/>
          <a:ln cap="flat" cmpd="sng" w="19050">
            <a:solidFill>
              <a:srgbClr val="000000"/>
            </a:solidFill>
            <a:prstDash val="solid"/>
            <a:round/>
            <a:headEnd len="med" w="med" type="none"/>
            <a:tailEnd len="med" w="med" type="triangle"/>
          </a:ln>
        </p:spPr>
      </p:cxnSp>
      <p:sp>
        <p:nvSpPr>
          <p:cNvPr id="513" name="Google Shape;513;p22"/>
          <p:cNvSpPr/>
          <p:nvPr/>
        </p:nvSpPr>
        <p:spPr>
          <a:xfrm>
            <a:off x="7336091" y="5090683"/>
            <a:ext cx="94800" cy="858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00"/>
              </a:solidFill>
            </a:endParaRPr>
          </a:p>
        </p:txBody>
      </p:sp>
      <p:sp>
        <p:nvSpPr>
          <p:cNvPr id="514" name="Google Shape;514;p22"/>
          <p:cNvSpPr txBox="1"/>
          <p:nvPr/>
        </p:nvSpPr>
        <p:spPr>
          <a:xfrm>
            <a:off x="7337729" y="4709480"/>
            <a:ext cx="4365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s</a:t>
            </a:r>
            <a:r>
              <a:rPr baseline="-25000" i="1" lang="en" sz="1500">
                <a:latin typeface="Times New Roman"/>
                <a:ea typeface="Times New Roman"/>
                <a:cs typeface="Times New Roman"/>
                <a:sym typeface="Times New Roman"/>
              </a:rPr>
              <a:t>k</a:t>
            </a:r>
            <a:endParaRPr baseline="-25000" i="1" sz="1500">
              <a:latin typeface="Times New Roman"/>
              <a:ea typeface="Times New Roman"/>
              <a:cs typeface="Times New Roman"/>
              <a:sym typeface="Times New Roman"/>
            </a:endParaRPr>
          </a:p>
        </p:txBody>
      </p:sp>
      <p:sp>
        <p:nvSpPr>
          <p:cNvPr id="515" name="Google Shape;515;p22"/>
          <p:cNvSpPr txBox="1"/>
          <p:nvPr/>
        </p:nvSpPr>
        <p:spPr>
          <a:xfrm>
            <a:off x="7878264" y="5061266"/>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s</a:t>
            </a:r>
            <a:r>
              <a:rPr baseline="-25000" i="1" lang="en" sz="1500">
                <a:latin typeface="Times New Roman"/>
                <a:ea typeface="Times New Roman"/>
                <a:cs typeface="Times New Roman"/>
                <a:sym typeface="Times New Roman"/>
              </a:rPr>
              <a:t>l</a:t>
            </a:r>
            <a:endParaRPr baseline="-25000" i="1" sz="1500">
              <a:latin typeface="Times New Roman"/>
              <a:ea typeface="Times New Roman"/>
              <a:cs typeface="Times New Roman"/>
              <a:sym typeface="Times New Roman"/>
            </a:endParaRPr>
          </a:p>
        </p:txBody>
      </p:sp>
      <p:cxnSp>
        <p:nvCxnSpPr>
          <p:cNvPr id="516" name="Google Shape;516;p22"/>
          <p:cNvCxnSpPr/>
          <p:nvPr/>
        </p:nvCxnSpPr>
        <p:spPr>
          <a:xfrm>
            <a:off x="7930344" y="5178248"/>
            <a:ext cx="0" cy="267000"/>
          </a:xfrm>
          <a:prstGeom prst="straightConnector1">
            <a:avLst/>
          </a:prstGeom>
          <a:noFill/>
          <a:ln cap="flat" cmpd="sng" w="19050">
            <a:solidFill>
              <a:srgbClr val="000000"/>
            </a:solidFill>
            <a:prstDash val="solid"/>
            <a:round/>
            <a:headEnd len="med" w="med" type="none"/>
            <a:tailEnd len="med" w="med" type="triangle"/>
          </a:ln>
        </p:spPr>
      </p:cxnSp>
      <p:sp>
        <p:nvSpPr>
          <p:cNvPr id="517" name="Google Shape;517;p22"/>
          <p:cNvSpPr/>
          <p:nvPr/>
        </p:nvSpPr>
        <p:spPr>
          <a:xfrm>
            <a:off x="7882727" y="5096418"/>
            <a:ext cx="94800" cy="85800"/>
          </a:xfrm>
          <a:prstGeom prst="ellipse">
            <a:avLst/>
          </a:prstGeom>
          <a:solidFill>
            <a:srgbClr val="0095FF"/>
          </a:solidFill>
          <a:ln cap="flat" cmpd="sng" w="9525">
            <a:solidFill>
              <a:srgbClr val="0095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00"/>
              </a:solidFill>
            </a:endParaRPr>
          </a:p>
        </p:txBody>
      </p:sp>
      <p:sp>
        <p:nvSpPr>
          <p:cNvPr id="518" name="Google Shape;518;p22"/>
          <p:cNvSpPr txBox="1"/>
          <p:nvPr/>
        </p:nvSpPr>
        <p:spPr>
          <a:xfrm>
            <a:off x="7566432" y="5193257"/>
            <a:ext cx="4362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K</a:t>
            </a:r>
            <a:r>
              <a:rPr baseline="-25000" lang="en" sz="1500">
                <a:latin typeface="Times New Roman"/>
                <a:ea typeface="Times New Roman"/>
                <a:cs typeface="Times New Roman"/>
                <a:sym typeface="Times New Roman"/>
              </a:rPr>
              <a:t>2</a:t>
            </a:r>
            <a:endParaRPr baseline="-25000" sz="1500">
              <a:latin typeface="Times New Roman"/>
              <a:ea typeface="Times New Roman"/>
              <a:cs typeface="Times New Roman"/>
              <a:sym typeface="Times New Roman"/>
            </a:endParaRPr>
          </a:p>
        </p:txBody>
      </p:sp>
      <p:sp>
        <p:nvSpPr>
          <p:cNvPr id="519" name="Google Shape;519;p22"/>
          <p:cNvSpPr txBox="1"/>
          <p:nvPr/>
        </p:nvSpPr>
        <p:spPr>
          <a:xfrm>
            <a:off x="2731693" y="4529168"/>
            <a:ext cx="436500" cy="35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K</a:t>
            </a:r>
            <a:r>
              <a:rPr baseline="-25000" lang="en" sz="1500">
                <a:latin typeface="Times New Roman"/>
                <a:ea typeface="Times New Roman"/>
                <a:cs typeface="Times New Roman"/>
                <a:sym typeface="Times New Roman"/>
              </a:rPr>
              <a:t>2</a:t>
            </a:r>
            <a:endParaRPr baseline="-25000" sz="1500">
              <a:latin typeface="Times New Roman"/>
              <a:ea typeface="Times New Roman"/>
              <a:cs typeface="Times New Roman"/>
              <a:sym typeface="Times New Roman"/>
            </a:endParaRPr>
          </a:p>
        </p:txBody>
      </p:sp>
      <p:sp>
        <p:nvSpPr>
          <p:cNvPr id="520" name="Google Shape;520;p22"/>
          <p:cNvSpPr txBox="1"/>
          <p:nvPr/>
        </p:nvSpPr>
        <p:spPr>
          <a:xfrm>
            <a:off x="2627095" y="5077080"/>
            <a:ext cx="436500" cy="35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solidFill>
                  <a:srgbClr val="FF0000"/>
                </a:solidFill>
                <a:latin typeface="Times New Roman"/>
                <a:ea typeface="Times New Roman"/>
                <a:cs typeface="Times New Roman"/>
                <a:sym typeface="Times New Roman"/>
              </a:rPr>
              <a:t>e</a:t>
            </a:r>
            <a:r>
              <a:rPr baseline="-25000" lang="en" sz="1500">
                <a:solidFill>
                  <a:srgbClr val="FF0000"/>
                </a:solidFill>
                <a:latin typeface="Times New Roman"/>
                <a:ea typeface="Times New Roman"/>
                <a:cs typeface="Times New Roman"/>
                <a:sym typeface="Times New Roman"/>
              </a:rPr>
              <a:t>2</a:t>
            </a:r>
            <a:endParaRPr baseline="-25000" sz="1500">
              <a:solidFill>
                <a:srgbClr val="FF0000"/>
              </a:solidFill>
              <a:latin typeface="Times New Roman"/>
              <a:ea typeface="Times New Roman"/>
              <a:cs typeface="Times New Roman"/>
              <a:sym typeface="Times New Roman"/>
            </a:endParaRPr>
          </a:p>
        </p:txBody>
      </p:sp>
      <p:cxnSp>
        <p:nvCxnSpPr>
          <p:cNvPr id="521" name="Google Shape;521;p22"/>
          <p:cNvCxnSpPr/>
          <p:nvPr/>
        </p:nvCxnSpPr>
        <p:spPr>
          <a:xfrm>
            <a:off x="2928990" y="4872950"/>
            <a:ext cx="0" cy="267300"/>
          </a:xfrm>
          <a:prstGeom prst="straightConnector1">
            <a:avLst/>
          </a:prstGeom>
          <a:noFill/>
          <a:ln cap="flat" cmpd="sng" w="19050">
            <a:solidFill>
              <a:srgbClr val="000000"/>
            </a:solidFill>
            <a:prstDash val="solid"/>
            <a:round/>
            <a:headEnd len="med" w="med" type="none"/>
            <a:tailEnd len="med" w="med" type="triangle"/>
          </a:ln>
        </p:spPr>
      </p:cxnSp>
      <p:sp>
        <p:nvSpPr>
          <p:cNvPr id="522" name="Google Shape;522;p22"/>
          <p:cNvSpPr/>
          <p:nvPr/>
        </p:nvSpPr>
        <p:spPr>
          <a:xfrm>
            <a:off x="2881378" y="5137514"/>
            <a:ext cx="95100" cy="858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00"/>
              </a:solidFill>
            </a:endParaRPr>
          </a:p>
        </p:txBody>
      </p:sp>
      <p:sp>
        <p:nvSpPr>
          <p:cNvPr id="523" name="Google Shape;523;p22"/>
          <p:cNvSpPr txBox="1"/>
          <p:nvPr/>
        </p:nvSpPr>
        <p:spPr>
          <a:xfrm>
            <a:off x="2883014" y="4756308"/>
            <a:ext cx="436500" cy="35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s</a:t>
            </a:r>
            <a:r>
              <a:rPr baseline="-25000" i="1" lang="en" sz="1500">
                <a:latin typeface="Times New Roman"/>
                <a:ea typeface="Times New Roman"/>
                <a:cs typeface="Times New Roman"/>
                <a:sym typeface="Times New Roman"/>
              </a:rPr>
              <a:t>k</a:t>
            </a:r>
            <a:endParaRPr baseline="-25000" i="1" sz="1500">
              <a:latin typeface="Times New Roman"/>
              <a:ea typeface="Times New Roman"/>
              <a:cs typeface="Times New Roman"/>
              <a:sym typeface="Times New Roman"/>
            </a:endParaRPr>
          </a:p>
        </p:txBody>
      </p:sp>
      <p:sp>
        <p:nvSpPr>
          <p:cNvPr id="524" name="Google Shape;524;p22"/>
          <p:cNvSpPr txBox="1"/>
          <p:nvPr/>
        </p:nvSpPr>
        <p:spPr>
          <a:xfrm>
            <a:off x="7444237" y="2951129"/>
            <a:ext cx="4365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K</a:t>
            </a:r>
            <a:r>
              <a:rPr baseline="-25000" lang="en" sz="1500">
                <a:latin typeface="Times New Roman"/>
                <a:ea typeface="Times New Roman"/>
                <a:cs typeface="Times New Roman"/>
                <a:sym typeface="Times New Roman"/>
              </a:rPr>
              <a:t>2</a:t>
            </a:r>
            <a:endParaRPr baseline="-25000" sz="1500">
              <a:latin typeface="Times New Roman"/>
              <a:ea typeface="Times New Roman"/>
              <a:cs typeface="Times New Roman"/>
              <a:sym typeface="Times New Roman"/>
            </a:endParaRPr>
          </a:p>
        </p:txBody>
      </p:sp>
      <p:sp>
        <p:nvSpPr>
          <p:cNvPr id="525" name="Google Shape;525;p22"/>
          <p:cNvSpPr txBox="1"/>
          <p:nvPr/>
        </p:nvSpPr>
        <p:spPr>
          <a:xfrm>
            <a:off x="7338480" y="3470090"/>
            <a:ext cx="4365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solidFill>
                  <a:srgbClr val="FF0000"/>
                </a:solidFill>
                <a:latin typeface="Times New Roman"/>
                <a:ea typeface="Times New Roman"/>
                <a:cs typeface="Times New Roman"/>
                <a:sym typeface="Times New Roman"/>
              </a:rPr>
              <a:t>e</a:t>
            </a:r>
            <a:r>
              <a:rPr baseline="-25000" lang="en" sz="1500">
                <a:solidFill>
                  <a:srgbClr val="FF0000"/>
                </a:solidFill>
                <a:latin typeface="Times New Roman"/>
                <a:ea typeface="Times New Roman"/>
                <a:cs typeface="Times New Roman"/>
                <a:sym typeface="Times New Roman"/>
              </a:rPr>
              <a:t>2</a:t>
            </a:r>
            <a:endParaRPr baseline="-25000" sz="1500">
              <a:solidFill>
                <a:srgbClr val="FF0000"/>
              </a:solidFill>
              <a:latin typeface="Times New Roman"/>
              <a:ea typeface="Times New Roman"/>
              <a:cs typeface="Times New Roman"/>
              <a:sym typeface="Times New Roman"/>
            </a:endParaRPr>
          </a:p>
        </p:txBody>
      </p:sp>
      <p:cxnSp>
        <p:nvCxnSpPr>
          <p:cNvPr id="526" name="Google Shape;526;p22"/>
          <p:cNvCxnSpPr/>
          <p:nvPr/>
        </p:nvCxnSpPr>
        <p:spPr>
          <a:xfrm>
            <a:off x="7641518" y="3294926"/>
            <a:ext cx="0" cy="267300"/>
          </a:xfrm>
          <a:prstGeom prst="straightConnector1">
            <a:avLst/>
          </a:prstGeom>
          <a:noFill/>
          <a:ln cap="flat" cmpd="sng" w="19050">
            <a:solidFill>
              <a:srgbClr val="000000"/>
            </a:solidFill>
            <a:prstDash val="solid"/>
            <a:round/>
            <a:headEnd len="med" w="med" type="none"/>
            <a:tailEnd len="med" w="med" type="triangle"/>
          </a:ln>
        </p:spPr>
      </p:cxnSp>
      <p:sp>
        <p:nvSpPr>
          <p:cNvPr id="527" name="Google Shape;527;p22"/>
          <p:cNvSpPr/>
          <p:nvPr/>
        </p:nvSpPr>
        <p:spPr>
          <a:xfrm>
            <a:off x="7593909" y="3559505"/>
            <a:ext cx="94800" cy="858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00"/>
              </a:solidFill>
            </a:endParaRPr>
          </a:p>
        </p:txBody>
      </p:sp>
      <p:grpSp>
        <p:nvGrpSpPr>
          <p:cNvPr id="528" name="Google Shape;528;p22"/>
          <p:cNvGrpSpPr/>
          <p:nvPr/>
        </p:nvGrpSpPr>
        <p:grpSpPr>
          <a:xfrm>
            <a:off x="3808611" y="2544358"/>
            <a:ext cx="1647019" cy="1220708"/>
            <a:chOff x="3908850" y="3119002"/>
            <a:chExt cx="1359600" cy="1220708"/>
          </a:xfrm>
        </p:grpSpPr>
        <p:sp>
          <p:nvSpPr>
            <p:cNvPr id="529" name="Google Shape;529;p22"/>
            <p:cNvSpPr txBox="1"/>
            <p:nvPr/>
          </p:nvSpPr>
          <p:spPr>
            <a:xfrm>
              <a:off x="3908850" y="3119002"/>
              <a:ext cx="1359600" cy="43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insert non-</a:t>
              </a:r>
              <a:endParaRPr sz="1200"/>
            </a:p>
            <a:p>
              <a:pPr indent="0" lvl="0" marL="0" rtl="0" algn="ctr">
                <a:spcBef>
                  <a:spcPts val="0"/>
                </a:spcBef>
                <a:spcAft>
                  <a:spcPts val="0"/>
                </a:spcAft>
                <a:buNone/>
              </a:pPr>
              <a:r>
                <a:rPr lang="en" sz="1200"/>
                <a:t>communication states repeatedly after </a:t>
              </a:r>
              <a:r>
                <a:rPr i="1" lang="en">
                  <a:latin typeface="Times New Roman"/>
                  <a:ea typeface="Times New Roman"/>
                  <a:cs typeface="Times New Roman"/>
                  <a:sym typeface="Times New Roman"/>
                </a:rPr>
                <a:t>s</a:t>
              </a:r>
              <a:r>
                <a:rPr baseline="-25000" i="1" lang="en">
                  <a:latin typeface="Times New Roman"/>
                  <a:ea typeface="Times New Roman"/>
                  <a:cs typeface="Times New Roman"/>
                  <a:sym typeface="Times New Roman"/>
                </a:rPr>
                <a:t>i</a:t>
              </a:r>
              <a:endParaRPr baseline="-25000" i="1">
                <a:latin typeface="Times New Roman"/>
                <a:ea typeface="Times New Roman"/>
                <a:cs typeface="Times New Roman"/>
                <a:sym typeface="Times New Roman"/>
              </a:endParaRPr>
            </a:p>
          </p:txBody>
        </p:sp>
        <p:pic>
          <p:nvPicPr>
            <p:cNvPr id="530" name="Google Shape;530;p22"/>
            <p:cNvPicPr preferRelativeResize="0"/>
            <p:nvPr/>
          </p:nvPicPr>
          <p:blipFill>
            <a:blip r:embed="rId3">
              <a:alphaModFix/>
            </a:blip>
            <a:stretch>
              <a:fillRect/>
            </a:stretch>
          </p:blipFill>
          <p:spPr>
            <a:xfrm>
              <a:off x="4345868" y="4067791"/>
              <a:ext cx="485559" cy="271920"/>
            </a:xfrm>
            <a:prstGeom prst="rect">
              <a:avLst/>
            </a:prstGeom>
            <a:noFill/>
            <a:ln>
              <a:noFill/>
            </a:ln>
          </p:spPr>
        </p:pic>
      </p:grpSp>
      <p:grpSp>
        <p:nvGrpSpPr>
          <p:cNvPr id="531" name="Google Shape;531;p22"/>
          <p:cNvGrpSpPr/>
          <p:nvPr/>
        </p:nvGrpSpPr>
        <p:grpSpPr>
          <a:xfrm>
            <a:off x="3790099" y="4131436"/>
            <a:ext cx="1647019" cy="1210241"/>
            <a:chOff x="3908850" y="3129469"/>
            <a:chExt cx="1359600" cy="1210241"/>
          </a:xfrm>
        </p:grpSpPr>
        <p:sp>
          <p:nvSpPr>
            <p:cNvPr id="532" name="Google Shape;532;p22"/>
            <p:cNvSpPr txBox="1"/>
            <p:nvPr/>
          </p:nvSpPr>
          <p:spPr>
            <a:xfrm>
              <a:off x="3908850" y="3129469"/>
              <a:ext cx="1359600" cy="43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insert non-</a:t>
              </a:r>
              <a:endParaRPr sz="1200"/>
            </a:p>
            <a:p>
              <a:pPr indent="0" lvl="0" marL="0" rtl="0" algn="ctr">
                <a:spcBef>
                  <a:spcPts val="0"/>
                </a:spcBef>
                <a:spcAft>
                  <a:spcPts val="0"/>
                </a:spcAft>
                <a:buNone/>
              </a:pPr>
              <a:r>
                <a:rPr lang="en" sz="1200"/>
                <a:t>communication states repeatedly after </a:t>
              </a:r>
              <a:r>
                <a:rPr i="1" lang="en">
                  <a:latin typeface="Times New Roman"/>
                  <a:ea typeface="Times New Roman"/>
                  <a:cs typeface="Times New Roman"/>
                  <a:sym typeface="Times New Roman"/>
                </a:rPr>
                <a:t>s</a:t>
              </a:r>
              <a:r>
                <a:rPr baseline="-25000" i="1" lang="en">
                  <a:latin typeface="Times New Roman"/>
                  <a:ea typeface="Times New Roman"/>
                  <a:cs typeface="Times New Roman"/>
                  <a:sym typeface="Times New Roman"/>
                </a:rPr>
                <a:t>k</a:t>
              </a:r>
              <a:endParaRPr baseline="-25000" i="1">
                <a:latin typeface="Times New Roman"/>
                <a:ea typeface="Times New Roman"/>
                <a:cs typeface="Times New Roman"/>
                <a:sym typeface="Times New Roman"/>
              </a:endParaRPr>
            </a:p>
          </p:txBody>
        </p:sp>
        <p:pic>
          <p:nvPicPr>
            <p:cNvPr id="533" name="Google Shape;533;p22"/>
            <p:cNvPicPr preferRelativeResize="0"/>
            <p:nvPr/>
          </p:nvPicPr>
          <p:blipFill>
            <a:blip r:embed="rId3">
              <a:alphaModFix/>
            </a:blip>
            <a:stretch>
              <a:fillRect/>
            </a:stretch>
          </p:blipFill>
          <p:spPr>
            <a:xfrm>
              <a:off x="4345868" y="4067791"/>
              <a:ext cx="485559" cy="271920"/>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23"/>
          <p:cNvSpPr txBox="1"/>
          <p:nvPr>
            <p:ph type="title"/>
          </p:nvPr>
        </p:nvSpPr>
        <p:spPr>
          <a:xfrm>
            <a:off x="311700" y="207230"/>
            <a:ext cx="8520600" cy="6363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Knot Identification Problem:</a:t>
            </a:r>
            <a:br>
              <a:rPr lang="en"/>
            </a:br>
            <a:r>
              <a:rPr lang="en"/>
              <a:t>Necessary &amp;</a:t>
            </a:r>
            <a:r>
              <a:rPr lang="en"/>
              <a:t> Sufficient </a:t>
            </a:r>
            <a:r>
              <a:rPr lang="en"/>
              <a:t>Conditions</a:t>
            </a:r>
            <a:endParaRPr/>
          </a:p>
        </p:txBody>
      </p:sp>
      <p:sp>
        <p:nvSpPr>
          <p:cNvPr id="539" name="Google Shape;539;p23"/>
          <p:cNvSpPr txBox="1"/>
          <p:nvPr>
            <p:ph idx="1" type="body"/>
          </p:nvPr>
        </p:nvSpPr>
        <p:spPr>
          <a:xfrm>
            <a:off x="311700" y="2423450"/>
            <a:ext cx="8520600" cy="2824500"/>
          </a:xfrm>
          <a:prstGeom prst="rect">
            <a:avLst/>
          </a:prstGeom>
        </p:spPr>
        <p:txBody>
          <a:bodyPr anchorCtr="0" anchor="t" bIns="91425" lIns="91425" spcFirstLastPara="1" rIns="91425" wrap="square" tIns="91425">
            <a:noAutofit/>
          </a:bodyPr>
          <a:lstStyle/>
          <a:p>
            <a:pPr indent="-171450" lvl="0" marL="228600" rtl="0" algn="l">
              <a:spcBef>
                <a:spcPts val="0"/>
              </a:spcBef>
              <a:spcAft>
                <a:spcPts val="0"/>
              </a:spcAft>
              <a:buSzPts val="900"/>
              <a:buChar char="●"/>
            </a:pPr>
            <a:r>
              <a:rPr lang="en"/>
              <a:t>necessity follows from Lemma 2</a:t>
            </a:r>
            <a:endParaRPr/>
          </a:p>
          <a:p>
            <a:pPr indent="-171450" lvl="0" marL="228600" rtl="0" algn="l">
              <a:spcBef>
                <a:spcPts val="0"/>
              </a:spcBef>
              <a:spcAft>
                <a:spcPts val="0"/>
              </a:spcAft>
              <a:buSzPts val="900"/>
              <a:buChar char="●"/>
            </a:pPr>
            <a:r>
              <a:rPr lang="en"/>
              <a:t>sufficiency is proved by algorithm </a:t>
            </a:r>
            <a:r>
              <a:rPr i="1" lang="en"/>
              <a:t>KIA</a:t>
            </a:r>
            <a:r>
              <a:rPr lang="en"/>
              <a:t> that solves the Knot Identification Problem under </a:t>
            </a:r>
            <a:r>
              <a:rPr lang="en" sz="1500"/>
              <a:t>𝒜</a:t>
            </a:r>
            <a:endParaRPr/>
          </a:p>
        </p:txBody>
      </p:sp>
      <p:sp>
        <p:nvSpPr>
          <p:cNvPr id="540" name="Google Shape;540;p23"/>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41" name="Google Shape;541;p23"/>
          <p:cNvSpPr/>
          <p:nvPr/>
        </p:nvSpPr>
        <p:spPr>
          <a:xfrm>
            <a:off x="406602" y="1531721"/>
            <a:ext cx="8520600" cy="636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2" name="Google Shape;542;p23"/>
          <p:cNvSpPr txBox="1"/>
          <p:nvPr>
            <p:ph idx="1" type="body"/>
          </p:nvPr>
        </p:nvSpPr>
        <p:spPr>
          <a:xfrm>
            <a:off x="311700" y="1437600"/>
            <a:ext cx="8520600" cy="6360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1500">
                <a:solidFill>
                  <a:srgbClr val="000099"/>
                </a:solidFill>
                <a:latin typeface="Times New Roman"/>
                <a:ea typeface="Times New Roman"/>
                <a:cs typeface="Times New Roman"/>
                <a:sym typeface="Times New Roman"/>
              </a:rPr>
              <a:t>Theorem 1.</a:t>
            </a:r>
            <a:r>
              <a:rPr lang="en" sz="1500">
                <a:latin typeface="Times New Roman"/>
                <a:ea typeface="Times New Roman"/>
                <a:cs typeface="Times New Roman"/>
                <a:sym typeface="Times New Roman"/>
              </a:rPr>
              <a:t> </a:t>
            </a:r>
            <a:r>
              <a:rPr i="1" lang="en" sz="1500">
                <a:latin typeface="Times New Roman"/>
                <a:ea typeface="Times New Roman"/>
                <a:cs typeface="Times New Roman"/>
                <a:sym typeface="Times New Roman"/>
              </a:rPr>
              <a:t>For a knot observation final asynchronous knot transparent adversary </a:t>
            </a:r>
            <a:r>
              <a:rPr lang="en" sz="1500">
                <a:latin typeface="Times New Roman"/>
                <a:ea typeface="Times New Roman"/>
                <a:cs typeface="Times New Roman"/>
                <a:sym typeface="Times New Roman"/>
              </a:rPr>
              <a:t>𝒜</a:t>
            </a:r>
            <a:r>
              <a:rPr i="1" lang="en" sz="1500">
                <a:latin typeface="Times New Roman"/>
                <a:ea typeface="Times New Roman"/>
                <a:cs typeface="Times New Roman"/>
                <a:sym typeface="Times New Roman"/>
              </a:rPr>
              <a:t> to allow a solution to the Knot Identification Problem, it is necessary and sufficient for </a:t>
            </a:r>
            <a:r>
              <a:rPr lang="en" sz="1500">
                <a:latin typeface="Times New Roman"/>
                <a:ea typeface="Times New Roman"/>
                <a:cs typeface="Times New Roman"/>
                <a:sym typeface="Times New Roman"/>
              </a:rPr>
              <a:t>𝒜</a:t>
            </a:r>
            <a:r>
              <a:rPr i="1" lang="en" sz="1500">
                <a:latin typeface="Times New Roman"/>
                <a:ea typeface="Times New Roman"/>
                <a:cs typeface="Times New Roman"/>
                <a:sym typeface="Times New Roman"/>
              </a:rPr>
              <a:t> to be primary uniform.</a:t>
            </a:r>
            <a:endParaRPr sz="1500"/>
          </a:p>
        </p:txBody>
      </p:sp>
      <p:pic>
        <p:nvPicPr>
          <p:cNvPr id="543" name="Google Shape;543;p23"/>
          <p:cNvPicPr preferRelativeResize="0"/>
          <p:nvPr/>
        </p:nvPicPr>
        <p:blipFill>
          <a:blip r:embed="rId3">
            <a:alphaModFix/>
          </a:blip>
          <a:stretch>
            <a:fillRect/>
          </a:stretch>
        </p:blipFill>
        <p:spPr>
          <a:xfrm>
            <a:off x="6433800" y="3916800"/>
            <a:ext cx="1963500" cy="1104000"/>
          </a:xfrm>
          <a:prstGeom prst="roundRect">
            <a:avLst>
              <a:gd fmla="val 10787" name="adj"/>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24"/>
          <p:cNvSpPr txBox="1"/>
          <p:nvPr>
            <p:ph type="title"/>
          </p:nvPr>
        </p:nvSpPr>
        <p:spPr>
          <a:xfrm>
            <a:off x="311700" y="279572"/>
            <a:ext cx="8520600" cy="63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i="1" lang="en"/>
              <a:t>KIA</a:t>
            </a:r>
            <a:r>
              <a:rPr lang="en"/>
              <a:t> (Knot Identification Algorithm)</a:t>
            </a:r>
            <a:endParaRPr/>
          </a:p>
        </p:txBody>
      </p:sp>
      <p:sp>
        <p:nvSpPr>
          <p:cNvPr id="549" name="Google Shape;549;p24"/>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50" name="Google Shape;550;p24"/>
          <p:cNvPicPr preferRelativeResize="0"/>
          <p:nvPr/>
        </p:nvPicPr>
        <p:blipFill rotWithShape="1">
          <a:blip r:embed="rId3">
            <a:alphaModFix/>
          </a:blip>
          <a:srcRect b="0" l="0" r="0" t="527"/>
          <a:stretch/>
        </p:blipFill>
        <p:spPr>
          <a:xfrm>
            <a:off x="210550" y="1175125"/>
            <a:ext cx="8722924" cy="4085425"/>
          </a:xfrm>
          <a:prstGeom prst="rect">
            <a:avLst/>
          </a:prstGeom>
          <a:noFill/>
          <a:ln>
            <a:noFill/>
          </a:ln>
        </p:spPr>
      </p:pic>
      <p:sp>
        <p:nvSpPr>
          <p:cNvPr id="551" name="Google Shape;551;p24"/>
          <p:cNvSpPr/>
          <p:nvPr/>
        </p:nvSpPr>
        <p:spPr>
          <a:xfrm>
            <a:off x="5349500" y="3228600"/>
            <a:ext cx="106200" cy="573300"/>
          </a:xfrm>
          <a:prstGeom prst="rightBrace">
            <a:avLst>
              <a:gd fmla="val 50000" name="adj1"/>
              <a:gd fmla="val 50000" name="adj2"/>
            </a:avLst>
          </a:prstGeom>
          <a:noFill/>
          <a:ln cap="flat" cmpd="sng" w="19050">
            <a:solidFill>
              <a:srgbClr val="0000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552" name="Google Shape;552;p24"/>
          <p:cNvCxnSpPr>
            <a:stCxn id="551" idx="1"/>
            <a:endCxn id="553" idx="1"/>
          </p:cNvCxnSpPr>
          <p:nvPr/>
        </p:nvCxnSpPr>
        <p:spPr>
          <a:xfrm>
            <a:off x="5455700" y="3515250"/>
            <a:ext cx="434700" cy="0"/>
          </a:xfrm>
          <a:prstGeom prst="straightConnector1">
            <a:avLst/>
          </a:prstGeom>
          <a:noFill/>
          <a:ln cap="flat" cmpd="sng" w="19050">
            <a:solidFill>
              <a:srgbClr val="000099"/>
            </a:solidFill>
            <a:prstDash val="solid"/>
            <a:round/>
            <a:headEnd len="med" w="med" type="none"/>
            <a:tailEnd len="med" w="med" type="none"/>
          </a:ln>
        </p:spPr>
      </p:cxnSp>
      <p:sp>
        <p:nvSpPr>
          <p:cNvPr id="553" name="Google Shape;553;p24"/>
          <p:cNvSpPr/>
          <p:nvPr/>
        </p:nvSpPr>
        <p:spPr>
          <a:xfrm>
            <a:off x="5890400" y="3172050"/>
            <a:ext cx="3069300" cy="686400"/>
          </a:xfrm>
          <a:prstGeom prst="rect">
            <a:avLst/>
          </a:prstGeom>
          <a:solidFill>
            <a:srgbClr val="F4F4FF"/>
          </a:solidFill>
          <a:ln cap="flat" cmpd="sng" w="19050">
            <a:solidFill>
              <a:srgbClr val="0000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00099"/>
                </a:solidFill>
              </a:rPr>
              <a:t>each process relays all its observed connectivity data across every outgoing link</a:t>
            </a:r>
            <a:endParaRPr>
              <a:solidFill>
                <a:srgbClr val="000099"/>
              </a:solidFill>
            </a:endParaRPr>
          </a:p>
        </p:txBody>
      </p:sp>
      <p:sp>
        <p:nvSpPr>
          <p:cNvPr id="554" name="Google Shape;554;p24"/>
          <p:cNvSpPr/>
          <p:nvPr/>
        </p:nvSpPr>
        <p:spPr>
          <a:xfrm>
            <a:off x="5349507" y="3915000"/>
            <a:ext cx="106200" cy="573300"/>
          </a:xfrm>
          <a:prstGeom prst="rightBrace">
            <a:avLst>
              <a:gd fmla="val 50000" name="adj1"/>
              <a:gd fmla="val 50000" name="adj2"/>
            </a:avLst>
          </a:prstGeom>
          <a:noFill/>
          <a:ln cap="flat" cmpd="sng" w="19050">
            <a:solidFill>
              <a:srgbClr val="0000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555" name="Google Shape;555;p24"/>
          <p:cNvCxnSpPr>
            <a:stCxn id="554" idx="1"/>
            <a:endCxn id="556" idx="1"/>
          </p:cNvCxnSpPr>
          <p:nvPr/>
        </p:nvCxnSpPr>
        <p:spPr>
          <a:xfrm flipH="1" rot="10800000">
            <a:off x="5455707" y="4197150"/>
            <a:ext cx="434700" cy="4500"/>
          </a:xfrm>
          <a:prstGeom prst="straightConnector1">
            <a:avLst/>
          </a:prstGeom>
          <a:noFill/>
          <a:ln cap="flat" cmpd="sng" w="19050">
            <a:solidFill>
              <a:srgbClr val="000099"/>
            </a:solidFill>
            <a:prstDash val="solid"/>
            <a:round/>
            <a:headEnd len="med" w="med" type="none"/>
            <a:tailEnd len="med" w="med" type="none"/>
          </a:ln>
        </p:spPr>
      </p:cxnSp>
      <p:sp>
        <p:nvSpPr>
          <p:cNvPr id="556" name="Google Shape;556;p24"/>
          <p:cNvSpPr/>
          <p:nvPr/>
        </p:nvSpPr>
        <p:spPr>
          <a:xfrm>
            <a:off x="5890400" y="3940338"/>
            <a:ext cx="3069300" cy="513900"/>
          </a:xfrm>
          <a:prstGeom prst="rect">
            <a:avLst/>
          </a:prstGeom>
          <a:solidFill>
            <a:srgbClr val="F4F4FF"/>
          </a:solidFill>
          <a:ln cap="flat" cmpd="sng" w="19050">
            <a:solidFill>
              <a:srgbClr val="0000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00099"/>
                </a:solidFill>
              </a:rPr>
              <a:t>combine</a:t>
            </a:r>
            <a:r>
              <a:rPr lang="en">
                <a:solidFill>
                  <a:srgbClr val="000099"/>
                </a:solidFill>
              </a:rPr>
              <a:t> observed connectivity data with </a:t>
            </a:r>
            <a:r>
              <a:rPr lang="en">
                <a:solidFill>
                  <a:srgbClr val="000099"/>
                </a:solidFill>
              </a:rPr>
              <a:t>received</a:t>
            </a:r>
            <a:r>
              <a:rPr lang="en">
                <a:solidFill>
                  <a:srgbClr val="000099"/>
                </a:solidFill>
              </a:rPr>
              <a:t> connectivity data</a:t>
            </a:r>
            <a:endParaRPr>
              <a:solidFill>
                <a:srgbClr val="000099"/>
              </a:solidFill>
            </a:endParaRPr>
          </a:p>
        </p:txBody>
      </p:sp>
      <p:sp>
        <p:nvSpPr>
          <p:cNvPr id="557" name="Google Shape;557;p24"/>
          <p:cNvSpPr/>
          <p:nvPr/>
        </p:nvSpPr>
        <p:spPr>
          <a:xfrm>
            <a:off x="5349507" y="4567036"/>
            <a:ext cx="106200" cy="573300"/>
          </a:xfrm>
          <a:prstGeom prst="rightBrace">
            <a:avLst>
              <a:gd fmla="val 50000" name="adj1"/>
              <a:gd fmla="val 50000" name="adj2"/>
            </a:avLst>
          </a:prstGeom>
          <a:noFill/>
          <a:ln cap="flat" cmpd="sng" w="19050">
            <a:solidFill>
              <a:srgbClr val="0000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558" name="Google Shape;558;p24"/>
          <p:cNvCxnSpPr>
            <a:stCxn id="557" idx="1"/>
            <a:endCxn id="559" idx="1"/>
          </p:cNvCxnSpPr>
          <p:nvPr/>
        </p:nvCxnSpPr>
        <p:spPr>
          <a:xfrm>
            <a:off x="5455707" y="4853686"/>
            <a:ext cx="434700" cy="0"/>
          </a:xfrm>
          <a:prstGeom prst="straightConnector1">
            <a:avLst/>
          </a:prstGeom>
          <a:noFill/>
          <a:ln cap="flat" cmpd="sng" w="19050">
            <a:solidFill>
              <a:srgbClr val="000099"/>
            </a:solidFill>
            <a:prstDash val="solid"/>
            <a:round/>
            <a:headEnd len="med" w="med" type="none"/>
            <a:tailEnd len="med" w="med" type="none"/>
          </a:ln>
        </p:spPr>
      </p:cxnSp>
      <p:sp>
        <p:nvSpPr>
          <p:cNvPr id="559" name="Google Shape;559;p24"/>
          <p:cNvSpPr/>
          <p:nvPr/>
        </p:nvSpPr>
        <p:spPr>
          <a:xfrm>
            <a:off x="5890407" y="4626436"/>
            <a:ext cx="3069300" cy="454500"/>
          </a:xfrm>
          <a:prstGeom prst="rect">
            <a:avLst/>
          </a:prstGeom>
          <a:solidFill>
            <a:srgbClr val="F4F4FF"/>
          </a:solidFill>
          <a:ln cap="flat" cmpd="sng" w="19050">
            <a:solidFill>
              <a:srgbClr val="0000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00099"/>
                </a:solidFill>
              </a:rPr>
              <a:t>output detected knots</a:t>
            </a:r>
            <a:endParaRPr>
              <a:solidFill>
                <a:srgbClr val="00009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pic>
        <p:nvPicPr>
          <p:cNvPr id="564" name="Google Shape;564;p25"/>
          <p:cNvPicPr preferRelativeResize="0"/>
          <p:nvPr/>
        </p:nvPicPr>
        <p:blipFill rotWithShape="1">
          <a:blip r:embed="rId3">
            <a:alphaModFix/>
          </a:blip>
          <a:srcRect b="15242" l="30503" r="30449" t="15505"/>
          <a:stretch/>
        </p:blipFill>
        <p:spPr>
          <a:xfrm>
            <a:off x="6320250" y="1897275"/>
            <a:ext cx="2599200" cy="2594100"/>
          </a:xfrm>
          <a:prstGeom prst="ellipse">
            <a:avLst/>
          </a:prstGeom>
          <a:noFill/>
          <a:ln>
            <a:noFill/>
          </a:ln>
        </p:spPr>
      </p:pic>
      <p:sp>
        <p:nvSpPr>
          <p:cNvPr id="565" name="Google Shape;565;p25"/>
          <p:cNvSpPr txBox="1"/>
          <p:nvPr>
            <p:ph idx="1" type="body"/>
          </p:nvPr>
        </p:nvSpPr>
        <p:spPr>
          <a:xfrm>
            <a:off x="311700" y="1140825"/>
            <a:ext cx="5502300" cy="4107000"/>
          </a:xfrm>
          <a:prstGeom prst="rect">
            <a:avLst/>
          </a:prstGeom>
        </p:spPr>
        <p:txBody>
          <a:bodyPr anchorCtr="0" anchor="t" bIns="91425" lIns="91425" spcFirstLastPara="1" rIns="91425" wrap="square" tIns="91425">
            <a:noAutofit/>
          </a:bodyPr>
          <a:lstStyle/>
          <a:p>
            <a:pPr indent="-216217" lvl="0" marL="230187" rtl="0" algn="l">
              <a:lnSpc>
                <a:spcPct val="110000"/>
              </a:lnSpc>
              <a:spcBef>
                <a:spcPts val="0"/>
              </a:spcBef>
              <a:spcAft>
                <a:spcPts val="0"/>
              </a:spcAft>
              <a:buSzPts val="1400"/>
              <a:buChar char="•"/>
            </a:pPr>
            <a:r>
              <a:rPr i="1" lang="en" sz="1500">
                <a:latin typeface="Times New Roman"/>
                <a:ea typeface="Times New Roman"/>
                <a:cs typeface="Times New Roman"/>
                <a:sym typeface="Times New Roman"/>
              </a:rPr>
              <a:t>n</a:t>
            </a:r>
            <a:r>
              <a:rPr lang="en"/>
              <a:t>: number of processes in the network</a:t>
            </a:r>
            <a:endParaRPr/>
          </a:p>
          <a:p>
            <a:pPr indent="-216217" lvl="0" marL="230187" rtl="0" algn="l">
              <a:lnSpc>
                <a:spcPct val="110000"/>
              </a:lnSpc>
              <a:spcBef>
                <a:spcPts val="0"/>
              </a:spcBef>
              <a:spcAft>
                <a:spcPts val="0"/>
              </a:spcAft>
              <a:buSzPts val="1400"/>
              <a:buChar char="•"/>
            </a:pPr>
            <a:r>
              <a:rPr lang="en"/>
              <a:t>only count states where information spreads</a:t>
            </a:r>
            <a:endParaRPr/>
          </a:p>
          <a:p>
            <a:pPr indent="-216217" lvl="0" marL="230187" rtl="0" algn="l">
              <a:lnSpc>
                <a:spcPct val="110000"/>
              </a:lnSpc>
              <a:spcBef>
                <a:spcPts val="0"/>
              </a:spcBef>
              <a:spcAft>
                <a:spcPts val="0"/>
              </a:spcAft>
              <a:buSzPts val="1400"/>
              <a:buChar char="•"/>
            </a:pPr>
            <a:r>
              <a:rPr lang="en"/>
              <a:t>algorithm operation can be divided into two parts:</a:t>
            </a:r>
            <a:endParaRPr/>
          </a:p>
          <a:p>
            <a:pPr indent="-216217" lvl="1" marL="630237" rtl="0" algn="l">
              <a:lnSpc>
                <a:spcPct val="110000"/>
              </a:lnSpc>
              <a:spcBef>
                <a:spcPts val="0"/>
              </a:spcBef>
              <a:spcAft>
                <a:spcPts val="0"/>
              </a:spcAft>
              <a:buSzPts val="1400"/>
              <a:buFont typeface="Noto Sans Symbols"/>
              <a:buChar char="▪"/>
            </a:pPr>
            <a:r>
              <a:rPr lang="en"/>
              <a:t>knot formation</a:t>
            </a:r>
            <a:endParaRPr/>
          </a:p>
          <a:p>
            <a:pPr indent="-228600" lvl="2" marL="1028700" rtl="0" algn="l">
              <a:lnSpc>
                <a:spcPct val="110000"/>
              </a:lnSpc>
              <a:spcBef>
                <a:spcPts val="0"/>
              </a:spcBef>
              <a:spcAft>
                <a:spcPts val="0"/>
              </a:spcAft>
              <a:buClr>
                <a:srgbClr val="000099"/>
              </a:buClr>
              <a:buSzPts val="1980"/>
              <a:buFont typeface="Noto Sans Symbols"/>
              <a:buChar char="−"/>
            </a:pPr>
            <a:r>
              <a:rPr lang="en"/>
              <a:t>if the last process that participates in the knot is the first to observe it, then it is the only process that informs the other processes of the knot</a:t>
            </a:r>
            <a:endParaRPr/>
          </a:p>
          <a:p>
            <a:pPr indent="-216217" lvl="1" marL="630237" rtl="0" algn="l">
              <a:lnSpc>
                <a:spcPct val="110000"/>
              </a:lnSpc>
              <a:spcBef>
                <a:spcPts val="0"/>
              </a:spcBef>
              <a:spcAft>
                <a:spcPts val="0"/>
              </a:spcAft>
              <a:buSzPts val="1400"/>
              <a:buFont typeface="Noto Sans Symbols"/>
              <a:buChar char="▪"/>
            </a:pPr>
            <a:r>
              <a:rPr lang="en"/>
              <a:t>knot data propagation</a:t>
            </a:r>
            <a:endParaRPr/>
          </a:p>
          <a:p>
            <a:pPr indent="-228600" lvl="2" marL="1028700" rtl="0" algn="l">
              <a:lnSpc>
                <a:spcPct val="110000"/>
              </a:lnSpc>
              <a:spcBef>
                <a:spcPts val="0"/>
              </a:spcBef>
              <a:spcAft>
                <a:spcPts val="0"/>
              </a:spcAft>
              <a:buClr>
                <a:srgbClr val="000099"/>
              </a:buClr>
              <a:buSzPts val="1980"/>
              <a:buFont typeface="Noto Sans Symbols"/>
              <a:buChar char="−"/>
            </a:pPr>
            <a:r>
              <a:rPr lang="en"/>
              <a:t>knot with the longest causally related links is a cycle of </a:t>
            </a:r>
            <a:r>
              <a:rPr i="1" lang="en" sz="1500">
                <a:latin typeface="Times New Roman"/>
                <a:ea typeface="Times New Roman"/>
                <a:cs typeface="Times New Roman"/>
                <a:sym typeface="Times New Roman"/>
              </a:rPr>
              <a:t>n</a:t>
            </a:r>
            <a:r>
              <a:rPr lang="en"/>
              <a:t> edge</a:t>
            </a:r>
            <a:endParaRPr/>
          </a:p>
          <a:p>
            <a:pPr indent="-228600" lvl="2" marL="1028700" rtl="0" algn="l">
              <a:lnSpc>
                <a:spcPct val="110000"/>
              </a:lnSpc>
              <a:spcBef>
                <a:spcPts val="0"/>
              </a:spcBef>
              <a:spcAft>
                <a:spcPts val="0"/>
              </a:spcAft>
              <a:buClr>
                <a:srgbClr val="000099"/>
              </a:buClr>
              <a:buSzPts val="1980"/>
              <a:buFont typeface="Noto Sans Symbols"/>
              <a:buChar char="−"/>
            </a:pPr>
            <a:r>
              <a:rPr lang="en"/>
              <a:t>knot data propagation part requires </a:t>
            </a:r>
            <a:r>
              <a:rPr i="1" lang="en" sz="1500">
                <a:latin typeface="Times New Roman"/>
                <a:ea typeface="Times New Roman"/>
                <a:cs typeface="Times New Roman"/>
                <a:sym typeface="Times New Roman"/>
              </a:rPr>
              <a:t>n</a:t>
            </a:r>
            <a:r>
              <a:rPr lang="en" sz="1500">
                <a:latin typeface="Times New Roman"/>
                <a:ea typeface="Times New Roman"/>
                <a:cs typeface="Times New Roman"/>
                <a:sym typeface="Times New Roman"/>
              </a:rPr>
              <a:t> − 1</a:t>
            </a:r>
            <a:r>
              <a:rPr lang="en"/>
              <a:t> edges if all processes are informed sequentially</a:t>
            </a:r>
            <a:endParaRPr/>
          </a:p>
          <a:p>
            <a:pPr indent="-230187" lvl="0" marL="230187" rtl="0" algn="l">
              <a:lnSpc>
                <a:spcPct val="110000"/>
              </a:lnSpc>
              <a:spcBef>
                <a:spcPts val="0"/>
              </a:spcBef>
              <a:spcAft>
                <a:spcPts val="0"/>
              </a:spcAft>
              <a:buSzPts val="1620"/>
              <a:buChar char="•"/>
            </a:pPr>
            <a:r>
              <a:rPr lang="en"/>
              <a:t>worst case: these 2 parts run consecutively</a:t>
            </a:r>
            <a:endParaRPr/>
          </a:p>
          <a:p>
            <a:pPr indent="-230187" lvl="1" marL="630237" rtl="0" algn="l">
              <a:lnSpc>
                <a:spcPct val="110000"/>
              </a:lnSpc>
              <a:spcBef>
                <a:spcPts val="0"/>
              </a:spcBef>
              <a:spcAft>
                <a:spcPts val="0"/>
              </a:spcAft>
              <a:buSzPts val="1620"/>
              <a:buFont typeface="Noto Sans Symbols"/>
              <a:buChar char="▪"/>
            </a:pPr>
            <a:r>
              <a:rPr lang="en"/>
              <a:t>worst case </a:t>
            </a:r>
            <a:r>
              <a:rPr i="1" lang="en"/>
              <a:t>KIA</a:t>
            </a:r>
            <a:r>
              <a:rPr lang="en"/>
              <a:t> complexity is </a:t>
            </a:r>
            <a:r>
              <a:rPr lang="en" sz="1500">
                <a:latin typeface="Times New Roman"/>
                <a:ea typeface="Times New Roman"/>
                <a:cs typeface="Times New Roman"/>
                <a:sym typeface="Times New Roman"/>
              </a:rPr>
              <a:t>2</a:t>
            </a:r>
            <a:r>
              <a:rPr i="1" lang="en" sz="1500">
                <a:latin typeface="Times New Roman"/>
                <a:ea typeface="Times New Roman"/>
                <a:cs typeface="Times New Roman"/>
                <a:sym typeface="Times New Roman"/>
              </a:rPr>
              <a:t>n</a:t>
            </a:r>
            <a:r>
              <a:rPr lang="en" sz="1500">
                <a:latin typeface="Times New Roman"/>
                <a:ea typeface="Times New Roman"/>
                <a:cs typeface="Times New Roman"/>
                <a:sym typeface="Times New Roman"/>
              </a:rPr>
              <a:t> − 1</a:t>
            </a:r>
            <a:r>
              <a:rPr lang="en"/>
              <a:t>, which is in </a:t>
            </a:r>
            <a:r>
              <a:rPr i="1" lang="en" sz="1500">
                <a:latin typeface="Times New Roman"/>
                <a:ea typeface="Times New Roman"/>
                <a:cs typeface="Times New Roman"/>
                <a:sym typeface="Times New Roman"/>
              </a:rPr>
              <a:t>O</a:t>
            </a:r>
            <a:r>
              <a:rPr lang="en" sz="1500">
                <a:latin typeface="Times New Roman"/>
                <a:ea typeface="Times New Roman"/>
                <a:cs typeface="Times New Roman"/>
                <a:sym typeface="Times New Roman"/>
              </a:rPr>
              <a:t>(</a:t>
            </a:r>
            <a:r>
              <a:rPr i="1" lang="en" sz="1500">
                <a:latin typeface="Times New Roman"/>
                <a:ea typeface="Times New Roman"/>
                <a:cs typeface="Times New Roman"/>
                <a:sym typeface="Times New Roman"/>
              </a:rPr>
              <a:t>n</a:t>
            </a:r>
            <a:r>
              <a:rPr lang="en" sz="1500">
                <a:latin typeface="Times New Roman"/>
                <a:ea typeface="Times New Roman"/>
                <a:cs typeface="Times New Roman"/>
                <a:sym typeface="Times New Roman"/>
              </a:rPr>
              <a:t>)</a:t>
            </a:r>
            <a:endParaRPr sz="1500">
              <a:latin typeface="Times New Roman"/>
              <a:ea typeface="Times New Roman"/>
              <a:cs typeface="Times New Roman"/>
              <a:sym typeface="Times New Roman"/>
            </a:endParaRPr>
          </a:p>
          <a:p>
            <a:pPr indent="0" lvl="0" marL="0" rtl="0" algn="l">
              <a:spcBef>
                <a:spcPts val="0"/>
              </a:spcBef>
              <a:spcAft>
                <a:spcPts val="1200"/>
              </a:spcAft>
              <a:buNone/>
            </a:pPr>
            <a:r>
              <a:t/>
            </a:r>
            <a:endParaRPr/>
          </a:p>
        </p:txBody>
      </p:sp>
      <p:sp>
        <p:nvSpPr>
          <p:cNvPr id="566" name="Google Shape;566;p25"/>
          <p:cNvSpPr txBox="1"/>
          <p:nvPr>
            <p:ph type="title"/>
          </p:nvPr>
        </p:nvSpPr>
        <p:spPr>
          <a:xfrm>
            <a:off x="311700" y="279572"/>
            <a:ext cx="8520600" cy="63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i="1" lang="en"/>
              <a:t>KIA</a:t>
            </a:r>
            <a:r>
              <a:rPr lang="en"/>
              <a:t> Complexity Estimation</a:t>
            </a:r>
            <a:endParaRPr/>
          </a:p>
        </p:txBody>
      </p:sp>
      <p:sp>
        <p:nvSpPr>
          <p:cNvPr id="567" name="Google Shape;567;p25"/>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26"/>
          <p:cNvSpPr txBox="1"/>
          <p:nvPr>
            <p:ph type="title"/>
          </p:nvPr>
        </p:nvSpPr>
        <p:spPr>
          <a:xfrm>
            <a:off x="311700" y="279572"/>
            <a:ext cx="8520600" cy="63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Performance Evaluation Setup</a:t>
            </a:r>
            <a:endParaRPr/>
          </a:p>
        </p:txBody>
      </p:sp>
      <p:sp>
        <p:nvSpPr>
          <p:cNvPr id="573" name="Google Shape;573;p26"/>
          <p:cNvSpPr txBox="1"/>
          <p:nvPr>
            <p:ph idx="1" type="body"/>
          </p:nvPr>
        </p:nvSpPr>
        <p:spPr>
          <a:xfrm>
            <a:off x="311700" y="1140825"/>
            <a:ext cx="5072400" cy="4107000"/>
          </a:xfrm>
          <a:prstGeom prst="rect">
            <a:avLst/>
          </a:prstGeom>
        </p:spPr>
        <p:txBody>
          <a:bodyPr anchorCtr="0" anchor="t" bIns="91425" lIns="91425" spcFirstLastPara="1" rIns="91425" wrap="square" tIns="91425">
            <a:noAutofit/>
          </a:bodyPr>
          <a:lstStyle/>
          <a:p>
            <a:pPr indent="-216217" lvl="0" marL="230187" rtl="0" algn="l">
              <a:lnSpc>
                <a:spcPct val="110000"/>
              </a:lnSpc>
              <a:spcBef>
                <a:spcPts val="0"/>
              </a:spcBef>
              <a:spcAft>
                <a:spcPts val="0"/>
              </a:spcAft>
              <a:buSzPts val="1400"/>
              <a:buChar char="•"/>
            </a:pPr>
            <a:r>
              <a:rPr lang="en"/>
              <a:t>used abstract simulator QUANTAS [16]</a:t>
            </a:r>
            <a:endParaRPr/>
          </a:p>
          <a:p>
            <a:pPr indent="-216217" lvl="1" marL="630237" rtl="0" algn="l">
              <a:lnSpc>
                <a:spcPct val="110000"/>
              </a:lnSpc>
              <a:spcBef>
                <a:spcPts val="0"/>
              </a:spcBef>
              <a:spcAft>
                <a:spcPts val="0"/>
              </a:spcAft>
              <a:buSzPts val="1400"/>
              <a:buFont typeface="Arial"/>
              <a:buChar char="▪"/>
            </a:pPr>
            <a:r>
              <a:rPr lang="en"/>
              <a:t>computation is represented as a sequence of rounds</a:t>
            </a:r>
            <a:endParaRPr/>
          </a:p>
          <a:p>
            <a:pPr indent="-216217" lvl="1" marL="630237" rtl="0" algn="l">
              <a:lnSpc>
                <a:spcPct val="110000"/>
              </a:lnSpc>
              <a:spcBef>
                <a:spcPts val="0"/>
              </a:spcBef>
              <a:spcAft>
                <a:spcPts val="0"/>
              </a:spcAft>
              <a:buSzPts val="1400"/>
              <a:buFont typeface="Arial"/>
              <a:buChar char="▪"/>
            </a:pPr>
            <a:r>
              <a:rPr lang="en"/>
              <a:t>in each round, each peer:</a:t>
            </a:r>
            <a:endParaRPr/>
          </a:p>
          <a:p>
            <a:pPr indent="-191769" lvl="2" marL="1028700" rtl="0" algn="l">
              <a:lnSpc>
                <a:spcPct val="110000"/>
              </a:lnSpc>
              <a:spcBef>
                <a:spcPts val="0"/>
              </a:spcBef>
              <a:spcAft>
                <a:spcPts val="0"/>
              </a:spcAft>
              <a:buClr>
                <a:srgbClr val="000099"/>
              </a:buClr>
              <a:buSzPts val="1400"/>
              <a:buFont typeface="Arial"/>
              <a:buChar char="−"/>
            </a:pPr>
            <a:r>
              <a:rPr lang="en"/>
              <a:t>receives messages</a:t>
            </a:r>
            <a:endParaRPr/>
          </a:p>
          <a:p>
            <a:pPr indent="-191769" lvl="2" marL="1028700" rtl="0" algn="l">
              <a:lnSpc>
                <a:spcPct val="110000"/>
              </a:lnSpc>
              <a:spcBef>
                <a:spcPts val="0"/>
              </a:spcBef>
              <a:spcAft>
                <a:spcPts val="0"/>
              </a:spcAft>
              <a:buClr>
                <a:srgbClr val="000099"/>
              </a:buClr>
              <a:buSzPts val="1400"/>
              <a:buFont typeface="Arial"/>
              <a:buChar char="−"/>
            </a:pPr>
            <a:r>
              <a:rPr lang="en"/>
              <a:t>preforms local computation</a:t>
            </a:r>
            <a:endParaRPr/>
          </a:p>
          <a:p>
            <a:pPr indent="-191769" lvl="2" marL="1028700" rtl="0" algn="l">
              <a:lnSpc>
                <a:spcPct val="110000"/>
              </a:lnSpc>
              <a:spcBef>
                <a:spcPts val="0"/>
              </a:spcBef>
              <a:spcAft>
                <a:spcPts val="0"/>
              </a:spcAft>
              <a:buClr>
                <a:srgbClr val="000099"/>
              </a:buClr>
              <a:buSzPts val="1400"/>
              <a:buFont typeface="Arial"/>
              <a:buChar char="−"/>
            </a:pPr>
            <a:r>
              <a:rPr lang="en"/>
              <a:t>sends messages</a:t>
            </a:r>
            <a:endParaRPr/>
          </a:p>
          <a:p>
            <a:pPr indent="-216217" lvl="1" marL="630237" rtl="0" algn="l">
              <a:lnSpc>
                <a:spcPct val="110000"/>
              </a:lnSpc>
              <a:spcBef>
                <a:spcPts val="0"/>
              </a:spcBef>
              <a:spcAft>
                <a:spcPts val="0"/>
              </a:spcAft>
              <a:buSzPts val="1400"/>
              <a:buFont typeface="Arial"/>
              <a:buChar char="▪"/>
            </a:pPr>
            <a:r>
              <a:rPr lang="en"/>
              <a:t>channels are FIFO and reliable</a:t>
            </a:r>
            <a:endParaRPr/>
          </a:p>
          <a:p>
            <a:pPr indent="0" lvl="0" marL="630237" rtl="0" algn="l">
              <a:lnSpc>
                <a:spcPct val="110000"/>
              </a:lnSpc>
              <a:spcBef>
                <a:spcPts val="0"/>
              </a:spcBef>
              <a:spcAft>
                <a:spcPts val="0"/>
              </a:spcAft>
              <a:buNone/>
            </a:pPr>
            <a:r>
              <a:t/>
            </a:r>
            <a:endParaRPr/>
          </a:p>
          <a:p>
            <a:pPr indent="-216217" lvl="0" marL="230187" rtl="0" algn="l">
              <a:lnSpc>
                <a:spcPct val="110000"/>
              </a:lnSpc>
              <a:spcBef>
                <a:spcPts val="0"/>
              </a:spcBef>
              <a:spcAft>
                <a:spcPts val="0"/>
              </a:spcAft>
              <a:buSzPts val="1400"/>
              <a:buFont typeface="Arial"/>
              <a:buChar char="•"/>
            </a:pPr>
            <a:r>
              <a:rPr lang="en">
                <a:solidFill>
                  <a:srgbClr val="000099"/>
                </a:solidFill>
              </a:rPr>
              <a:t>backbone topology</a:t>
            </a:r>
            <a:r>
              <a:rPr lang="en"/>
              <a:t>: cycle of processes, rest randomly </a:t>
            </a:r>
            <a:br>
              <a:rPr lang="en"/>
            </a:br>
            <a:r>
              <a:rPr lang="en"/>
              <a:t>attached to the cycle</a:t>
            </a:r>
            <a:endParaRPr/>
          </a:p>
          <a:p>
            <a:pPr indent="-216217" lvl="0" marL="230187" rtl="0" algn="l">
              <a:lnSpc>
                <a:spcPct val="110000"/>
              </a:lnSpc>
              <a:spcBef>
                <a:spcPts val="0"/>
              </a:spcBef>
              <a:spcAft>
                <a:spcPts val="0"/>
              </a:spcAft>
              <a:buSzPts val="1400"/>
              <a:buChar char="•"/>
            </a:pPr>
            <a:r>
              <a:rPr lang="en"/>
              <a:t>in each round a fixed number of backbone edges appear</a:t>
            </a:r>
            <a:endParaRPr/>
          </a:p>
          <a:p>
            <a:pPr indent="0" lvl="0" marL="630237" rtl="0" algn="l">
              <a:lnSpc>
                <a:spcPct val="110000"/>
              </a:lnSpc>
              <a:spcBef>
                <a:spcPts val="0"/>
              </a:spcBef>
              <a:spcAft>
                <a:spcPts val="0"/>
              </a:spcAft>
              <a:buNone/>
            </a:pPr>
            <a:r>
              <a:rPr lang="en"/>
              <a:t>⇒ single knot, processes </a:t>
            </a:r>
            <a:r>
              <a:rPr lang="en"/>
              <a:t>eventually </a:t>
            </a:r>
            <a:r>
              <a:rPr lang="en"/>
              <a:t>learn about it</a:t>
            </a:r>
            <a:endParaRPr/>
          </a:p>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sp>
        <p:nvSpPr>
          <p:cNvPr id="574" name="Google Shape;574;p26"/>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575" name="Google Shape;575;p26"/>
          <p:cNvGrpSpPr/>
          <p:nvPr/>
        </p:nvGrpSpPr>
        <p:grpSpPr>
          <a:xfrm>
            <a:off x="5327627" y="1615049"/>
            <a:ext cx="3675650" cy="2992175"/>
            <a:chOff x="453848" y="125418"/>
            <a:chExt cx="6712290" cy="5464163"/>
          </a:xfrm>
        </p:grpSpPr>
        <p:cxnSp>
          <p:nvCxnSpPr>
            <p:cNvPr id="576" name="Google Shape;576;p26"/>
            <p:cNvCxnSpPr>
              <a:endCxn id="577" idx="1"/>
            </p:cNvCxnSpPr>
            <p:nvPr/>
          </p:nvCxnSpPr>
          <p:spPr>
            <a:xfrm flipH="1" rot="10800000">
              <a:off x="5954772" y="1241923"/>
              <a:ext cx="84600" cy="322500"/>
            </a:xfrm>
            <a:prstGeom prst="straightConnector1">
              <a:avLst/>
            </a:prstGeom>
            <a:noFill/>
            <a:ln cap="flat" cmpd="sng" w="9525">
              <a:solidFill>
                <a:srgbClr val="000000"/>
              </a:solidFill>
              <a:prstDash val="solid"/>
              <a:round/>
              <a:headEnd len="med" w="med" type="none"/>
              <a:tailEnd len="med" w="med" type="triangle"/>
            </a:ln>
          </p:spPr>
        </p:cxnSp>
        <p:cxnSp>
          <p:nvCxnSpPr>
            <p:cNvPr id="578" name="Google Shape;578;p26"/>
            <p:cNvCxnSpPr>
              <a:endCxn id="579" idx="1"/>
            </p:cNvCxnSpPr>
            <p:nvPr/>
          </p:nvCxnSpPr>
          <p:spPr>
            <a:xfrm>
              <a:off x="6080929" y="1782765"/>
              <a:ext cx="327300" cy="87900"/>
            </a:xfrm>
            <a:prstGeom prst="straightConnector1">
              <a:avLst/>
            </a:prstGeom>
            <a:noFill/>
            <a:ln cap="flat" cmpd="sng" w="9525">
              <a:solidFill>
                <a:srgbClr val="000000"/>
              </a:solidFill>
              <a:prstDash val="solid"/>
              <a:round/>
              <a:headEnd len="med" w="med" type="none"/>
              <a:tailEnd len="med" w="med" type="triangle"/>
            </a:ln>
          </p:spPr>
        </p:cxnSp>
        <p:cxnSp>
          <p:nvCxnSpPr>
            <p:cNvPr id="580" name="Google Shape;580;p26"/>
            <p:cNvCxnSpPr>
              <a:endCxn id="581" idx="1"/>
            </p:cNvCxnSpPr>
            <p:nvPr/>
          </p:nvCxnSpPr>
          <p:spPr>
            <a:xfrm flipH="1" rot="10800000">
              <a:off x="6062712" y="1481424"/>
              <a:ext cx="288600" cy="167700"/>
            </a:xfrm>
            <a:prstGeom prst="straightConnector1">
              <a:avLst/>
            </a:prstGeom>
            <a:noFill/>
            <a:ln cap="flat" cmpd="sng" w="9525">
              <a:solidFill>
                <a:srgbClr val="000000"/>
              </a:solidFill>
              <a:prstDash val="solid"/>
              <a:round/>
              <a:headEnd len="med" w="med" type="none"/>
              <a:tailEnd len="med" w="med" type="triangle"/>
            </a:ln>
          </p:spPr>
        </p:cxnSp>
        <p:cxnSp>
          <p:nvCxnSpPr>
            <p:cNvPr id="582" name="Google Shape;582;p26"/>
            <p:cNvCxnSpPr>
              <a:endCxn id="583" idx="1"/>
            </p:cNvCxnSpPr>
            <p:nvPr/>
          </p:nvCxnSpPr>
          <p:spPr>
            <a:xfrm flipH="1" rot="10800000">
              <a:off x="5780594" y="1910827"/>
              <a:ext cx="84000" cy="322200"/>
            </a:xfrm>
            <a:prstGeom prst="straightConnector1">
              <a:avLst/>
            </a:prstGeom>
            <a:noFill/>
            <a:ln cap="flat" cmpd="sng" w="9525">
              <a:solidFill>
                <a:srgbClr val="000000"/>
              </a:solidFill>
              <a:prstDash val="solid"/>
              <a:round/>
              <a:headEnd len="med" w="med" type="none"/>
              <a:tailEnd len="med" w="med" type="triangle"/>
            </a:ln>
          </p:spPr>
        </p:cxnSp>
        <p:cxnSp>
          <p:nvCxnSpPr>
            <p:cNvPr id="584" name="Google Shape;584;p26"/>
            <p:cNvCxnSpPr>
              <a:endCxn id="585" idx="1"/>
            </p:cNvCxnSpPr>
            <p:nvPr/>
          </p:nvCxnSpPr>
          <p:spPr>
            <a:xfrm>
              <a:off x="5906562" y="2451842"/>
              <a:ext cx="327600" cy="88200"/>
            </a:xfrm>
            <a:prstGeom prst="straightConnector1">
              <a:avLst/>
            </a:prstGeom>
            <a:noFill/>
            <a:ln cap="flat" cmpd="sng" w="9525">
              <a:solidFill>
                <a:srgbClr val="000000"/>
              </a:solidFill>
              <a:prstDash val="solid"/>
              <a:round/>
              <a:headEnd len="med" w="med" type="none"/>
              <a:tailEnd len="med" w="med" type="triangle"/>
            </a:ln>
          </p:spPr>
        </p:cxnSp>
        <p:cxnSp>
          <p:nvCxnSpPr>
            <p:cNvPr id="586" name="Google Shape;586;p26"/>
            <p:cNvCxnSpPr>
              <a:endCxn id="587" idx="1"/>
            </p:cNvCxnSpPr>
            <p:nvPr/>
          </p:nvCxnSpPr>
          <p:spPr>
            <a:xfrm rot="10800000">
              <a:off x="1301072" y="950903"/>
              <a:ext cx="289800" cy="166200"/>
            </a:xfrm>
            <a:prstGeom prst="straightConnector1">
              <a:avLst/>
            </a:prstGeom>
            <a:noFill/>
            <a:ln cap="flat" cmpd="sng" w="9525">
              <a:solidFill>
                <a:srgbClr val="000000"/>
              </a:solidFill>
              <a:prstDash val="solid"/>
              <a:round/>
              <a:headEnd len="med" w="med" type="none"/>
              <a:tailEnd len="med" w="med" type="triangle"/>
            </a:ln>
          </p:spPr>
        </p:cxnSp>
        <p:cxnSp>
          <p:nvCxnSpPr>
            <p:cNvPr id="588" name="Google Shape;588;p26"/>
            <p:cNvCxnSpPr>
              <a:endCxn id="589" idx="1"/>
            </p:cNvCxnSpPr>
            <p:nvPr/>
          </p:nvCxnSpPr>
          <p:spPr>
            <a:xfrm flipH="1">
              <a:off x="1847490" y="1598081"/>
              <a:ext cx="321600" cy="87900"/>
            </a:xfrm>
            <a:prstGeom prst="straightConnector1">
              <a:avLst/>
            </a:prstGeom>
            <a:noFill/>
            <a:ln cap="flat" cmpd="sng" w="9525">
              <a:solidFill>
                <a:srgbClr val="000000"/>
              </a:solidFill>
              <a:prstDash val="solid"/>
              <a:round/>
              <a:headEnd len="med" w="med" type="none"/>
              <a:tailEnd len="med" w="med" type="triangle"/>
            </a:ln>
          </p:spPr>
        </p:cxnSp>
        <p:cxnSp>
          <p:nvCxnSpPr>
            <p:cNvPr id="590" name="Google Shape;590;p26"/>
            <p:cNvCxnSpPr>
              <a:endCxn id="591" idx="1"/>
            </p:cNvCxnSpPr>
            <p:nvPr/>
          </p:nvCxnSpPr>
          <p:spPr>
            <a:xfrm rot="10800000">
              <a:off x="2207602" y="1052103"/>
              <a:ext cx="87300" cy="327600"/>
            </a:xfrm>
            <a:prstGeom prst="straightConnector1">
              <a:avLst/>
            </a:prstGeom>
            <a:noFill/>
            <a:ln cap="flat" cmpd="sng" w="9525">
              <a:solidFill>
                <a:srgbClr val="000000"/>
              </a:solidFill>
              <a:prstDash val="solid"/>
              <a:round/>
              <a:headEnd len="med" w="med" type="none"/>
              <a:tailEnd len="med" w="med" type="triangle"/>
            </a:ln>
          </p:spPr>
        </p:cxnSp>
        <p:cxnSp>
          <p:nvCxnSpPr>
            <p:cNvPr id="592" name="Google Shape;592;p26"/>
            <p:cNvCxnSpPr>
              <a:endCxn id="593" idx="1"/>
            </p:cNvCxnSpPr>
            <p:nvPr/>
          </p:nvCxnSpPr>
          <p:spPr>
            <a:xfrm rot="10800000">
              <a:off x="1898982" y="1296107"/>
              <a:ext cx="289800" cy="166200"/>
            </a:xfrm>
            <a:prstGeom prst="straightConnector1">
              <a:avLst/>
            </a:prstGeom>
            <a:noFill/>
            <a:ln cap="flat" cmpd="sng" w="9525">
              <a:solidFill>
                <a:srgbClr val="000000"/>
              </a:solidFill>
              <a:prstDash val="solid"/>
              <a:round/>
              <a:headEnd len="med" w="med" type="none"/>
              <a:tailEnd len="med" w="med" type="triangle"/>
            </a:ln>
          </p:spPr>
        </p:cxnSp>
        <p:cxnSp>
          <p:nvCxnSpPr>
            <p:cNvPr id="594" name="Google Shape;594;p26"/>
            <p:cNvCxnSpPr>
              <a:endCxn id="595" idx="1"/>
            </p:cNvCxnSpPr>
            <p:nvPr/>
          </p:nvCxnSpPr>
          <p:spPr>
            <a:xfrm flipH="1">
              <a:off x="1262207" y="3057889"/>
              <a:ext cx="249900" cy="219900"/>
            </a:xfrm>
            <a:prstGeom prst="straightConnector1">
              <a:avLst/>
            </a:prstGeom>
            <a:noFill/>
            <a:ln cap="flat" cmpd="sng" w="9525">
              <a:solidFill>
                <a:srgbClr val="000000"/>
              </a:solidFill>
              <a:prstDash val="solid"/>
              <a:round/>
              <a:headEnd len="med" w="med" type="none"/>
              <a:tailEnd len="med" w="med" type="triangle"/>
            </a:ln>
          </p:spPr>
        </p:cxnSp>
        <p:cxnSp>
          <p:nvCxnSpPr>
            <p:cNvPr id="596" name="Google Shape;596;p26"/>
            <p:cNvCxnSpPr>
              <a:endCxn id="597" idx="1"/>
            </p:cNvCxnSpPr>
            <p:nvPr/>
          </p:nvCxnSpPr>
          <p:spPr>
            <a:xfrm rot="10800000">
              <a:off x="1259810" y="2642572"/>
              <a:ext cx="255900" cy="222600"/>
            </a:xfrm>
            <a:prstGeom prst="straightConnector1">
              <a:avLst/>
            </a:prstGeom>
            <a:noFill/>
            <a:ln cap="flat" cmpd="sng" w="9525">
              <a:solidFill>
                <a:srgbClr val="000000"/>
              </a:solidFill>
              <a:prstDash val="solid"/>
              <a:round/>
              <a:headEnd len="med" w="med" type="none"/>
              <a:tailEnd len="med" w="med" type="triangle"/>
            </a:ln>
          </p:spPr>
        </p:cxnSp>
        <p:cxnSp>
          <p:nvCxnSpPr>
            <p:cNvPr id="598" name="Google Shape;598;p26"/>
            <p:cNvCxnSpPr>
              <a:endCxn id="599" idx="1"/>
            </p:cNvCxnSpPr>
            <p:nvPr/>
          </p:nvCxnSpPr>
          <p:spPr>
            <a:xfrm flipH="1">
              <a:off x="1787778" y="4199184"/>
              <a:ext cx="84000" cy="322200"/>
            </a:xfrm>
            <a:prstGeom prst="straightConnector1">
              <a:avLst/>
            </a:prstGeom>
            <a:noFill/>
            <a:ln cap="flat" cmpd="sng" w="9525">
              <a:solidFill>
                <a:srgbClr val="000000"/>
              </a:solidFill>
              <a:prstDash val="solid"/>
              <a:round/>
              <a:headEnd len="med" w="med" type="none"/>
              <a:tailEnd len="med" w="med" type="triangle"/>
            </a:ln>
          </p:spPr>
        </p:cxnSp>
        <p:cxnSp>
          <p:nvCxnSpPr>
            <p:cNvPr id="600" name="Google Shape;600;p26"/>
            <p:cNvCxnSpPr>
              <a:endCxn id="601" idx="1"/>
            </p:cNvCxnSpPr>
            <p:nvPr/>
          </p:nvCxnSpPr>
          <p:spPr>
            <a:xfrm rot="10800000">
              <a:off x="1447574" y="3921534"/>
              <a:ext cx="327600" cy="87900"/>
            </a:xfrm>
            <a:prstGeom prst="straightConnector1">
              <a:avLst/>
            </a:prstGeom>
            <a:noFill/>
            <a:ln cap="flat" cmpd="sng" w="9525">
              <a:solidFill>
                <a:srgbClr val="000000"/>
              </a:solidFill>
              <a:prstDash val="solid"/>
              <a:round/>
              <a:headEnd len="med" w="med" type="none"/>
              <a:tailEnd len="med" w="med" type="triangle"/>
            </a:ln>
          </p:spPr>
        </p:cxnSp>
        <p:cxnSp>
          <p:nvCxnSpPr>
            <p:cNvPr id="602" name="Google Shape;602;p26"/>
            <p:cNvCxnSpPr>
              <a:stCxn id="603" idx="5"/>
              <a:endCxn id="604" idx="1"/>
            </p:cNvCxnSpPr>
            <p:nvPr/>
          </p:nvCxnSpPr>
          <p:spPr>
            <a:xfrm>
              <a:off x="4415191" y="5045417"/>
              <a:ext cx="237300" cy="233400"/>
            </a:xfrm>
            <a:prstGeom prst="straightConnector1">
              <a:avLst/>
            </a:prstGeom>
            <a:noFill/>
            <a:ln cap="flat" cmpd="sng" w="9525">
              <a:solidFill>
                <a:srgbClr val="000000"/>
              </a:solidFill>
              <a:prstDash val="solid"/>
              <a:round/>
              <a:headEnd len="med" w="med" type="none"/>
              <a:tailEnd len="med" w="med" type="triangle"/>
            </a:ln>
          </p:spPr>
        </p:cxnSp>
        <p:cxnSp>
          <p:nvCxnSpPr>
            <p:cNvPr id="605" name="Google Shape;605;p26"/>
            <p:cNvCxnSpPr>
              <a:stCxn id="603" idx="3"/>
              <a:endCxn id="606" idx="1"/>
            </p:cNvCxnSpPr>
            <p:nvPr/>
          </p:nvCxnSpPr>
          <p:spPr>
            <a:xfrm flipH="1">
              <a:off x="3922542" y="5044993"/>
              <a:ext cx="240000" cy="239400"/>
            </a:xfrm>
            <a:prstGeom prst="straightConnector1">
              <a:avLst/>
            </a:prstGeom>
            <a:noFill/>
            <a:ln cap="flat" cmpd="sng" w="9525">
              <a:solidFill>
                <a:srgbClr val="000000"/>
              </a:solidFill>
              <a:prstDash val="solid"/>
              <a:round/>
              <a:headEnd len="med" w="med" type="none"/>
              <a:tailEnd len="med" w="med" type="triangle"/>
            </a:ln>
          </p:spPr>
        </p:cxnSp>
        <p:cxnSp>
          <p:nvCxnSpPr>
            <p:cNvPr id="607" name="Google Shape;607;p26"/>
            <p:cNvCxnSpPr>
              <a:endCxn id="608" idx="1"/>
            </p:cNvCxnSpPr>
            <p:nvPr/>
          </p:nvCxnSpPr>
          <p:spPr>
            <a:xfrm flipH="1" rot="10800000">
              <a:off x="6425402" y="4235222"/>
              <a:ext cx="321300" cy="88800"/>
            </a:xfrm>
            <a:prstGeom prst="straightConnector1">
              <a:avLst/>
            </a:prstGeom>
            <a:noFill/>
            <a:ln cap="flat" cmpd="sng" w="9525">
              <a:solidFill>
                <a:srgbClr val="000000"/>
              </a:solidFill>
              <a:prstDash val="solid"/>
              <a:round/>
              <a:headEnd len="med" w="med" type="none"/>
              <a:tailEnd len="med" w="med" type="triangle"/>
            </a:ln>
          </p:spPr>
        </p:cxnSp>
        <p:cxnSp>
          <p:nvCxnSpPr>
            <p:cNvPr id="609" name="Google Shape;609;p26"/>
            <p:cNvCxnSpPr>
              <a:endCxn id="610" idx="1"/>
            </p:cNvCxnSpPr>
            <p:nvPr/>
          </p:nvCxnSpPr>
          <p:spPr>
            <a:xfrm>
              <a:off x="6299225" y="4542008"/>
              <a:ext cx="87300" cy="327900"/>
            </a:xfrm>
            <a:prstGeom prst="straightConnector1">
              <a:avLst/>
            </a:prstGeom>
            <a:noFill/>
            <a:ln cap="flat" cmpd="sng" w="9525">
              <a:solidFill>
                <a:srgbClr val="000000"/>
              </a:solidFill>
              <a:prstDash val="solid"/>
              <a:round/>
              <a:headEnd len="med" w="med" type="none"/>
              <a:tailEnd len="med" w="med" type="triangle"/>
            </a:ln>
          </p:spPr>
        </p:cxnSp>
        <p:cxnSp>
          <p:nvCxnSpPr>
            <p:cNvPr id="611" name="Google Shape;611;p26"/>
            <p:cNvCxnSpPr>
              <a:endCxn id="603" idx="1"/>
            </p:cNvCxnSpPr>
            <p:nvPr/>
          </p:nvCxnSpPr>
          <p:spPr>
            <a:xfrm>
              <a:off x="3925330" y="4555110"/>
              <a:ext cx="237000" cy="234900"/>
            </a:xfrm>
            <a:prstGeom prst="straightConnector1">
              <a:avLst/>
            </a:prstGeom>
            <a:noFill/>
            <a:ln cap="flat" cmpd="sng" w="9525">
              <a:solidFill>
                <a:srgbClr val="000000"/>
              </a:solidFill>
              <a:prstDash val="solid"/>
              <a:round/>
              <a:headEnd len="med" w="med" type="none"/>
              <a:tailEnd len="med" w="med" type="triangle"/>
            </a:ln>
          </p:spPr>
        </p:cxnSp>
        <p:cxnSp>
          <p:nvCxnSpPr>
            <p:cNvPr id="612" name="Google Shape;612;p26"/>
            <p:cNvCxnSpPr>
              <a:endCxn id="613" idx="1"/>
            </p:cNvCxnSpPr>
            <p:nvPr/>
          </p:nvCxnSpPr>
          <p:spPr>
            <a:xfrm flipH="1">
              <a:off x="3433229" y="4555314"/>
              <a:ext cx="239700" cy="239700"/>
            </a:xfrm>
            <a:prstGeom prst="straightConnector1">
              <a:avLst/>
            </a:prstGeom>
            <a:noFill/>
            <a:ln cap="flat" cmpd="sng" w="9525">
              <a:solidFill>
                <a:srgbClr val="000000"/>
              </a:solidFill>
              <a:prstDash val="solid"/>
              <a:round/>
              <a:headEnd len="med" w="med" type="none"/>
              <a:tailEnd len="med" w="med" type="triangle"/>
            </a:ln>
          </p:spPr>
        </p:cxnSp>
        <p:cxnSp>
          <p:nvCxnSpPr>
            <p:cNvPr id="614" name="Google Shape;614;p26"/>
            <p:cNvCxnSpPr>
              <a:endCxn id="615" idx="1"/>
            </p:cNvCxnSpPr>
            <p:nvPr/>
          </p:nvCxnSpPr>
          <p:spPr>
            <a:xfrm flipH="1">
              <a:off x="2809513" y="4385618"/>
              <a:ext cx="165900" cy="289800"/>
            </a:xfrm>
            <a:prstGeom prst="straightConnector1">
              <a:avLst/>
            </a:prstGeom>
            <a:noFill/>
            <a:ln cap="flat" cmpd="sng" w="9525">
              <a:solidFill>
                <a:srgbClr val="000000"/>
              </a:solidFill>
              <a:prstDash val="solid"/>
              <a:round/>
              <a:headEnd len="med" w="med" type="none"/>
              <a:tailEnd len="med" w="med" type="triangle"/>
            </a:ln>
          </p:spPr>
        </p:cxnSp>
        <p:cxnSp>
          <p:nvCxnSpPr>
            <p:cNvPr id="616" name="Google Shape;616;p26"/>
            <p:cNvCxnSpPr>
              <a:endCxn id="617" idx="1"/>
            </p:cNvCxnSpPr>
            <p:nvPr/>
          </p:nvCxnSpPr>
          <p:spPr>
            <a:xfrm flipH="1">
              <a:off x="2097559" y="3773737"/>
              <a:ext cx="288600" cy="168000"/>
            </a:xfrm>
            <a:prstGeom prst="straightConnector1">
              <a:avLst/>
            </a:prstGeom>
            <a:noFill/>
            <a:ln cap="flat" cmpd="sng" w="9525">
              <a:solidFill>
                <a:srgbClr val="000000"/>
              </a:solidFill>
              <a:prstDash val="solid"/>
              <a:round/>
              <a:headEnd len="med" w="med" type="none"/>
              <a:tailEnd len="med" w="med" type="triangle"/>
            </a:ln>
          </p:spPr>
        </p:cxnSp>
        <p:cxnSp>
          <p:nvCxnSpPr>
            <p:cNvPr id="618" name="Google Shape;618;p26"/>
            <p:cNvCxnSpPr>
              <a:endCxn id="619" idx="1"/>
            </p:cNvCxnSpPr>
            <p:nvPr/>
          </p:nvCxnSpPr>
          <p:spPr>
            <a:xfrm flipH="1">
              <a:off x="830521" y="3962951"/>
              <a:ext cx="288300" cy="168300"/>
            </a:xfrm>
            <a:prstGeom prst="straightConnector1">
              <a:avLst/>
            </a:prstGeom>
            <a:noFill/>
            <a:ln cap="flat" cmpd="sng" w="9525">
              <a:solidFill>
                <a:srgbClr val="000000"/>
              </a:solidFill>
              <a:prstDash val="solid"/>
              <a:round/>
              <a:headEnd len="med" w="med" type="none"/>
              <a:tailEnd len="med" w="med" type="triangle"/>
            </a:ln>
          </p:spPr>
        </p:cxnSp>
        <p:cxnSp>
          <p:nvCxnSpPr>
            <p:cNvPr id="620" name="Google Shape;620;p26"/>
            <p:cNvCxnSpPr>
              <a:endCxn id="621" idx="1"/>
            </p:cNvCxnSpPr>
            <p:nvPr/>
          </p:nvCxnSpPr>
          <p:spPr>
            <a:xfrm flipH="1">
              <a:off x="1843393" y="2959549"/>
              <a:ext cx="333600" cy="1500"/>
            </a:xfrm>
            <a:prstGeom prst="straightConnector1">
              <a:avLst/>
            </a:prstGeom>
            <a:noFill/>
            <a:ln cap="flat" cmpd="sng" w="9525">
              <a:solidFill>
                <a:srgbClr val="000000"/>
              </a:solidFill>
              <a:prstDash val="solid"/>
              <a:round/>
              <a:headEnd len="med" w="med" type="none"/>
              <a:tailEnd len="med" w="med" type="triangle"/>
            </a:ln>
          </p:spPr>
        </p:cxnSp>
        <p:cxnSp>
          <p:nvCxnSpPr>
            <p:cNvPr id="622" name="Google Shape;622;p26"/>
            <p:cNvCxnSpPr>
              <a:endCxn id="623" idx="1"/>
            </p:cNvCxnSpPr>
            <p:nvPr/>
          </p:nvCxnSpPr>
          <p:spPr>
            <a:xfrm flipH="1">
              <a:off x="2029629" y="2261480"/>
              <a:ext cx="359100" cy="96300"/>
            </a:xfrm>
            <a:prstGeom prst="straightConnector1">
              <a:avLst/>
            </a:prstGeom>
            <a:noFill/>
            <a:ln cap="flat" cmpd="sng" w="9525">
              <a:solidFill>
                <a:srgbClr val="000000"/>
              </a:solidFill>
              <a:prstDash val="solid"/>
              <a:round/>
              <a:headEnd len="med" w="med" type="none"/>
              <a:tailEnd len="med" w="med" type="triangle"/>
            </a:ln>
          </p:spPr>
        </p:cxnSp>
        <p:cxnSp>
          <p:nvCxnSpPr>
            <p:cNvPr id="624" name="Google Shape;624;p26"/>
            <p:cNvCxnSpPr>
              <a:endCxn id="625" idx="1"/>
            </p:cNvCxnSpPr>
            <p:nvPr/>
          </p:nvCxnSpPr>
          <p:spPr>
            <a:xfrm rot="10800000">
              <a:off x="2389741" y="1723902"/>
              <a:ext cx="89700" cy="334500"/>
            </a:xfrm>
            <a:prstGeom prst="straightConnector1">
              <a:avLst/>
            </a:prstGeom>
            <a:noFill/>
            <a:ln cap="flat" cmpd="sng" w="9525">
              <a:solidFill>
                <a:srgbClr val="000000"/>
              </a:solidFill>
              <a:prstDash val="solid"/>
              <a:round/>
              <a:headEnd len="med" w="med" type="none"/>
              <a:tailEnd len="med" w="med" type="triangle"/>
            </a:ln>
          </p:spPr>
        </p:cxnSp>
        <p:cxnSp>
          <p:nvCxnSpPr>
            <p:cNvPr id="626" name="Google Shape;626;p26"/>
            <p:cNvCxnSpPr>
              <a:endCxn id="627" idx="1"/>
            </p:cNvCxnSpPr>
            <p:nvPr/>
          </p:nvCxnSpPr>
          <p:spPr>
            <a:xfrm rot="10800000">
              <a:off x="3442561" y="1127826"/>
              <a:ext cx="237000" cy="234600"/>
            </a:xfrm>
            <a:prstGeom prst="straightConnector1">
              <a:avLst/>
            </a:prstGeom>
            <a:noFill/>
            <a:ln cap="flat" cmpd="sng" w="9525">
              <a:solidFill>
                <a:srgbClr val="000000"/>
              </a:solidFill>
              <a:prstDash val="solid"/>
              <a:round/>
              <a:headEnd len="med" w="med" type="none"/>
              <a:tailEnd len="med" w="med" type="triangle"/>
            </a:ln>
          </p:spPr>
        </p:cxnSp>
        <p:cxnSp>
          <p:nvCxnSpPr>
            <p:cNvPr id="628" name="Google Shape;628;p26"/>
            <p:cNvCxnSpPr>
              <a:endCxn id="629" idx="1"/>
            </p:cNvCxnSpPr>
            <p:nvPr/>
          </p:nvCxnSpPr>
          <p:spPr>
            <a:xfrm flipH="1" rot="10800000">
              <a:off x="3931142" y="1122778"/>
              <a:ext cx="240300" cy="239400"/>
            </a:xfrm>
            <a:prstGeom prst="straightConnector1">
              <a:avLst/>
            </a:prstGeom>
            <a:noFill/>
            <a:ln cap="flat" cmpd="sng" w="9525">
              <a:solidFill>
                <a:srgbClr val="000000"/>
              </a:solidFill>
              <a:prstDash val="solid"/>
              <a:round/>
              <a:headEnd len="med" w="med" type="none"/>
              <a:tailEnd len="med" w="med" type="triangle"/>
            </a:ln>
          </p:spPr>
        </p:cxnSp>
        <p:cxnSp>
          <p:nvCxnSpPr>
            <p:cNvPr id="630" name="Google Shape;630;p26"/>
            <p:cNvCxnSpPr>
              <a:endCxn id="631" idx="1"/>
            </p:cNvCxnSpPr>
            <p:nvPr/>
          </p:nvCxnSpPr>
          <p:spPr>
            <a:xfrm rot="10800000">
              <a:off x="3441198" y="435184"/>
              <a:ext cx="237000" cy="234600"/>
            </a:xfrm>
            <a:prstGeom prst="straightConnector1">
              <a:avLst/>
            </a:prstGeom>
            <a:noFill/>
            <a:ln cap="flat" cmpd="sng" w="9525">
              <a:solidFill>
                <a:srgbClr val="000000"/>
              </a:solidFill>
              <a:prstDash val="solid"/>
              <a:round/>
              <a:headEnd len="med" w="med" type="none"/>
              <a:tailEnd len="med" w="med" type="triangle"/>
            </a:ln>
          </p:spPr>
        </p:cxnSp>
        <p:cxnSp>
          <p:nvCxnSpPr>
            <p:cNvPr id="632" name="Google Shape;632;p26"/>
            <p:cNvCxnSpPr>
              <a:endCxn id="633" idx="1"/>
            </p:cNvCxnSpPr>
            <p:nvPr/>
          </p:nvCxnSpPr>
          <p:spPr>
            <a:xfrm flipH="1" rot="10800000">
              <a:off x="3930080" y="430136"/>
              <a:ext cx="240000" cy="239400"/>
            </a:xfrm>
            <a:prstGeom prst="straightConnector1">
              <a:avLst/>
            </a:prstGeom>
            <a:noFill/>
            <a:ln cap="flat" cmpd="sng" w="9525">
              <a:solidFill>
                <a:srgbClr val="000000"/>
              </a:solidFill>
              <a:prstDash val="solid"/>
              <a:round/>
              <a:headEnd len="med" w="med" type="none"/>
              <a:tailEnd len="med" w="med" type="triangle"/>
            </a:ln>
          </p:spPr>
        </p:cxnSp>
        <p:cxnSp>
          <p:nvCxnSpPr>
            <p:cNvPr id="634" name="Google Shape;634;p26"/>
            <p:cNvCxnSpPr>
              <a:endCxn id="635" idx="1"/>
            </p:cNvCxnSpPr>
            <p:nvPr/>
          </p:nvCxnSpPr>
          <p:spPr>
            <a:xfrm rot="10800000">
              <a:off x="3805905" y="977452"/>
              <a:ext cx="900" cy="334500"/>
            </a:xfrm>
            <a:prstGeom prst="straightConnector1">
              <a:avLst/>
            </a:prstGeom>
            <a:noFill/>
            <a:ln cap="flat" cmpd="sng" w="9525">
              <a:solidFill>
                <a:srgbClr val="000000"/>
              </a:solidFill>
              <a:prstDash val="solid"/>
              <a:round/>
              <a:headEnd len="med" w="med" type="none"/>
              <a:tailEnd len="med" w="med" type="triangle"/>
            </a:ln>
          </p:spPr>
        </p:cxnSp>
        <p:cxnSp>
          <p:nvCxnSpPr>
            <p:cNvPr id="636" name="Google Shape;636;p26"/>
            <p:cNvCxnSpPr>
              <a:endCxn id="637" idx="1"/>
            </p:cNvCxnSpPr>
            <p:nvPr/>
          </p:nvCxnSpPr>
          <p:spPr>
            <a:xfrm flipH="1" rot="10800000">
              <a:off x="5111725" y="1730084"/>
              <a:ext cx="85500" cy="322800"/>
            </a:xfrm>
            <a:prstGeom prst="straightConnector1">
              <a:avLst/>
            </a:prstGeom>
            <a:noFill/>
            <a:ln cap="flat" cmpd="sng" w="9525">
              <a:solidFill>
                <a:srgbClr val="000000"/>
              </a:solidFill>
              <a:prstDash val="solid"/>
              <a:round/>
              <a:headEnd len="med" w="med" type="none"/>
              <a:tailEnd len="med" w="med" type="triangle"/>
            </a:ln>
          </p:spPr>
        </p:cxnSp>
        <p:cxnSp>
          <p:nvCxnSpPr>
            <p:cNvPr id="638" name="Google Shape;638;p26"/>
            <p:cNvCxnSpPr>
              <a:endCxn id="639" idx="1"/>
            </p:cNvCxnSpPr>
            <p:nvPr/>
          </p:nvCxnSpPr>
          <p:spPr>
            <a:xfrm>
              <a:off x="5238482" y="2270714"/>
              <a:ext cx="327600" cy="88200"/>
            </a:xfrm>
            <a:prstGeom prst="straightConnector1">
              <a:avLst/>
            </a:prstGeom>
            <a:noFill/>
            <a:ln cap="flat" cmpd="sng" w="9525">
              <a:solidFill>
                <a:srgbClr val="000000"/>
              </a:solidFill>
              <a:prstDash val="solid"/>
              <a:round/>
              <a:headEnd len="med" w="med" type="none"/>
              <a:tailEnd len="med" w="med" type="triangle"/>
            </a:ln>
          </p:spPr>
        </p:cxnSp>
        <p:cxnSp>
          <p:nvCxnSpPr>
            <p:cNvPr id="640" name="Google Shape;640;p26"/>
            <p:cNvCxnSpPr>
              <a:endCxn id="641" idx="1"/>
            </p:cNvCxnSpPr>
            <p:nvPr/>
          </p:nvCxnSpPr>
          <p:spPr>
            <a:xfrm>
              <a:off x="5214088" y="3773843"/>
              <a:ext cx="289800" cy="166200"/>
            </a:xfrm>
            <a:prstGeom prst="straightConnector1">
              <a:avLst/>
            </a:prstGeom>
            <a:noFill/>
            <a:ln cap="flat" cmpd="sng" w="9525">
              <a:solidFill>
                <a:srgbClr val="000000"/>
              </a:solidFill>
              <a:prstDash val="solid"/>
              <a:round/>
              <a:headEnd len="med" w="med" type="none"/>
              <a:tailEnd len="med" w="med" type="triangle"/>
            </a:ln>
          </p:spPr>
        </p:cxnSp>
        <p:cxnSp>
          <p:nvCxnSpPr>
            <p:cNvPr id="642" name="Google Shape;642;p26"/>
            <p:cNvCxnSpPr>
              <a:endCxn id="643" idx="1"/>
            </p:cNvCxnSpPr>
            <p:nvPr/>
          </p:nvCxnSpPr>
          <p:spPr>
            <a:xfrm>
              <a:off x="5806933" y="4118056"/>
              <a:ext cx="289800" cy="166200"/>
            </a:xfrm>
            <a:prstGeom prst="straightConnector1">
              <a:avLst/>
            </a:prstGeom>
            <a:noFill/>
            <a:ln cap="flat" cmpd="sng" w="9525">
              <a:solidFill>
                <a:srgbClr val="000000"/>
              </a:solidFill>
              <a:prstDash val="solid"/>
              <a:round/>
              <a:headEnd len="med" w="med" type="none"/>
              <a:tailEnd len="med" w="med" type="triangle"/>
            </a:ln>
          </p:spPr>
        </p:cxnSp>
        <p:cxnSp>
          <p:nvCxnSpPr>
            <p:cNvPr id="644" name="Google Shape;644;p26"/>
            <p:cNvCxnSpPr>
              <a:endCxn id="645" idx="1"/>
            </p:cNvCxnSpPr>
            <p:nvPr/>
          </p:nvCxnSpPr>
          <p:spPr>
            <a:xfrm flipH="1" rot="10800000">
              <a:off x="5433418" y="2965662"/>
              <a:ext cx="334200" cy="900"/>
            </a:xfrm>
            <a:prstGeom prst="straightConnector1">
              <a:avLst/>
            </a:prstGeom>
            <a:noFill/>
            <a:ln cap="flat" cmpd="sng" w="9525">
              <a:solidFill>
                <a:srgbClr val="000000"/>
              </a:solidFill>
              <a:prstDash val="solid"/>
              <a:round/>
              <a:headEnd len="med" w="med" type="none"/>
              <a:tailEnd len="med" w="med" type="triangle"/>
            </a:ln>
          </p:spPr>
        </p:cxnSp>
        <p:sp>
          <p:nvSpPr>
            <p:cNvPr id="577" name="Google Shape;577;p26"/>
            <p:cNvSpPr/>
            <p:nvPr/>
          </p:nvSpPr>
          <p:spPr>
            <a:xfrm rot="-7199379">
              <a:off x="5908016" y="888648"/>
              <a:ext cx="357112" cy="360350"/>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9" name="Google Shape;579;p26"/>
            <p:cNvSpPr/>
            <p:nvPr/>
          </p:nvSpPr>
          <p:spPr>
            <a:xfrm rot="-1799379">
              <a:off x="6402773" y="1737690"/>
              <a:ext cx="357112" cy="360350"/>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1" name="Google Shape;581;p26"/>
            <p:cNvSpPr/>
            <p:nvPr/>
          </p:nvSpPr>
          <p:spPr>
            <a:xfrm rot="-4494819">
              <a:off x="6328677" y="1212077"/>
              <a:ext cx="357315" cy="360502"/>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3" name="Google Shape;583;p26"/>
            <p:cNvSpPr/>
            <p:nvPr/>
          </p:nvSpPr>
          <p:spPr>
            <a:xfrm rot="-7195436">
              <a:off x="5733288" y="1557447"/>
              <a:ext cx="357222" cy="360350"/>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5" name="Google Shape;585;p26"/>
            <p:cNvSpPr/>
            <p:nvPr/>
          </p:nvSpPr>
          <p:spPr>
            <a:xfrm rot="-1795436">
              <a:off x="6228757" y="2407173"/>
              <a:ext cx="357222" cy="360350"/>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7" name="Google Shape;587;p26"/>
            <p:cNvSpPr/>
            <p:nvPr/>
          </p:nvSpPr>
          <p:spPr>
            <a:xfrm rot="9903929">
              <a:off x="967211" y="680245"/>
              <a:ext cx="357372" cy="360368"/>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9" name="Google Shape;589;p26"/>
            <p:cNvSpPr/>
            <p:nvPr/>
          </p:nvSpPr>
          <p:spPr>
            <a:xfrm rot="7201880">
              <a:off x="1495229" y="1551466"/>
              <a:ext cx="357262" cy="360460"/>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1" name="Google Shape;591;p26"/>
            <p:cNvSpPr/>
            <p:nvPr/>
          </p:nvSpPr>
          <p:spPr>
            <a:xfrm rot="-8998120">
              <a:off x="1983256" y="698243"/>
              <a:ext cx="357262" cy="360460"/>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3" name="Google Shape;593;p26"/>
            <p:cNvSpPr/>
            <p:nvPr/>
          </p:nvSpPr>
          <p:spPr>
            <a:xfrm rot="9903929">
              <a:off x="1565122" y="1025449"/>
              <a:ext cx="357372" cy="360368"/>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5" name="Google Shape;595;p26"/>
            <p:cNvSpPr/>
            <p:nvPr/>
          </p:nvSpPr>
          <p:spPr>
            <a:xfrm rot="5645548">
              <a:off x="947469" y="3214745"/>
              <a:ext cx="357311" cy="360282"/>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7" name="Google Shape;597;p26"/>
            <p:cNvSpPr/>
            <p:nvPr/>
          </p:nvSpPr>
          <p:spPr>
            <a:xfrm rot="10560210">
              <a:off x="946260" y="2344168"/>
              <a:ext cx="357269" cy="360282"/>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9" name="Google Shape;619;p26"/>
            <p:cNvSpPr/>
            <p:nvPr/>
          </p:nvSpPr>
          <p:spPr>
            <a:xfrm rot="6305181">
              <a:off x="495840" y="4040095"/>
              <a:ext cx="357315" cy="360502"/>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9" name="Google Shape;599;p26"/>
            <p:cNvSpPr/>
            <p:nvPr/>
          </p:nvSpPr>
          <p:spPr>
            <a:xfrm rot="3604564">
              <a:off x="1561862" y="4514446"/>
              <a:ext cx="357222" cy="360500"/>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4" name="Google Shape;604;p26"/>
            <p:cNvSpPr/>
            <p:nvPr/>
          </p:nvSpPr>
          <p:spPr>
            <a:xfrm rot="5773">
              <a:off x="4600135" y="5226325"/>
              <a:ext cx="357301" cy="360600"/>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6" name="Google Shape;606;p26"/>
            <p:cNvSpPr/>
            <p:nvPr/>
          </p:nvSpPr>
          <p:spPr>
            <a:xfrm rot="5405773">
              <a:off x="3616211" y="5230480"/>
              <a:ext cx="357301" cy="360600"/>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8" name="Google Shape;608;p26"/>
            <p:cNvSpPr/>
            <p:nvPr/>
          </p:nvSpPr>
          <p:spPr>
            <a:xfrm rot="-3594175">
              <a:off x="6741862" y="4009383"/>
              <a:ext cx="357152" cy="360460"/>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0" name="Google Shape;610;p26"/>
            <p:cNvSpPr/>
            <p:nvPr/>
          </p:nvSpPr>
          <p:spPr>
            <a:xfrm rot="1805825">
              <a:off x="6253557" y="4863414"/>
              <a:ext cx="357152" cy="360460"/>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3" name="Google Shape;603;p26"/>
            <p:cNvSpPr/>
            <p:nvPr/>
          </p:nvSpPr>
          <p:spPr>
            <a:xfrm rot="5773">
              <a:off x="4110110" y="4737413"/>
              <a:ext cx="357301" cy="360600"/>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3" name="Google Shape;613;p26"/>
            <p:cNvSpPr/>
            <p:nvPr/>
          </p:nvSpPr>
          <p:spPr>
            <a:xfrm rot="5405773">
              <a:off x="3126875" y="4741144"/>
              <a:ext cx="357301" cy="360600"/>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5" name="Google Shape;615;p26"/>
            <p:cNvSpPr/>
            <p:nvPr/>
          </p:nvSpPr>
          <p:spPr>
            <a:xfrm rot="4503929">
              <a:off x="2540353" y="4650409"/>
              <a:ext cx="357372" cy="360368"/>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7" name="Google Shape;617;p26"/>
            <p:cNvSpPr/>
            <p:nvPr/>
          </p:nvSpPr>
          <p:spPr>
            <a:xfrm rot="6305181">
              <a:off x="1762878" y="3850581"/>
              <a:ext cx="357315" cy="360502"/>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1" name="Google Shape;601;p26"/>
            <p:cNvSpPr/>
            <p:nvPr/>
          </p:nvSpPr>
          <p:spPr>
            <a:xfrm rot="9004564">
              <a:off x="1095651" y="3693978"/>
              <a:ext cx="357222" cy="360500"/>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1" name="Google Shape;621;p26"/>
            <p:cNvSpPr/>
            <p:nvPr/>
          </p:nvSpPr>
          <p:spPr>
            <a:xfrm rot="8104083">
              <a:off x="1485208" y="2779994"/>
              <a:ext cx="357231" cy="360412"/>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3" name="Google Shape;623;p26"/>
            <p:cNvSpPr/>
            <p:nvPr/>
          </p:nvSpPr>
          <p:spPr>
            <a:xfrm rot="7201880">
              <a:off x="1677368" y="2223264"/>
              <a:ext cx="357262" cy="360460"/>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5" name="Google Shape;625;p26"/>
            <p:cNvSpPr/>
            <p:nvPr/>
          </p:nvSpPr>
          <p:spPr>
            <a:xfrm rot="-8998120">
              <a:off x="2165395" y="1370042"/>
              <a:ext cx="357262" cy="360460"/>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7" name="Google Shape;627;p26"/>
            <p:cNvSpPr/>
            <p:nvPr/>
          </p:nvSpPr>
          <p:spPr>
            <a:xfrm rot="10800000">
              <a:off x="3137842" y="820290"/>
              <a:ext cx="357000" cy="360300"/>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9" name="Google Shape;629;p26"/>
            <p:cNvSpPr/>
            <p:nvPr/>
          </p:nvSpPr>
          <p:spPr>
            <a:xfrm rot="-5400000">
              <a:off x="4120327" y="816409"/>
              <a:ext cx="357000" cy="360300"/>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1" name="Google Shape;631;p26"/>
            <p:cNvSpPr/>
            <p:nvPr/>
          </p:nvSpPr>
          <p:spPr>
            <a:xfrm rot="10800000">
              <a:off x="3136480" y="127649"/>
              <a:ext cx="357000" cy="360300"/>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3" name="Google Shape;633;p26"/>
            <p:cNvSpPr/>
            <p:nvPr/>
          </p:nvSpPr>
          <p:spPr>
            <a:xfrm rot="-5400000">
              <a:off x="4118965" y="123768"/>
              <a:ext cx="357000" cy="360300"/>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5" name="Google Shape;635;p26"/>
            <p:cNvSpPr/>
            <p:nvPr/>
          </p:nvSpPr>
          <p:spPr>
            <a:xfrm rot="-8095917">
              <a:off x="3628139" y="617676"/>
              <a:ext cx="357231" cy="360412"/>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7" name="Google Shape;637;p26"/>
            <p:cNvSpPr/>
            <p:nvPr/>
          </p:nvSpPr>
          <p:spPr>
            <a:xfrm rot="-7195436">
              <a:off x="5065919" y="1376703"/>
              <a:ext cx="357222" cy="360350"/>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9" name="Google Shape;639;p26"/>
            <p:cNvSpPr/>
            <p:nvPr/>
          </p:nvSpPr>
          <p:spPr>
            <a:xfrm rot="-1795436">
              <a:off x="5560677" y="2226044"/>
              <a:ext cx="357222" cy="360350"/>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1" name="Google Shape;641;p26"/>
            <p:cNvSpPr/>
            <p:nvPr/>
          </p:nvSpPr>
          <p:spPr>
            <a:xfrm rot="-896071">
              <a:off x="5480377" y="3850334"/>
              <a:ext cx="357372" cy="360368"/>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3" name="Google Shape;643;p26"/>
            <p:cNvSpPr/>
            <p:nvPr/>
          </p:nvSpPr>
          <p:spPr>
            <a:xfrm rot="-896071">
              <a:off x="6073221" y="4194547"/>
              <a:ext cx="357372" cy="360368"/>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5" name="Google Shape;645;p26"/>
            <p:cNvSpPr/>
            <p:nvPr/>
          </p:nvSpPr>
          <p:spPr>
            <a:xfrm rot="-2695917">
              <a:off x="5768678" y="2786198"/>
              <a:ext cx="357231" cy="360625"/>
            </a:xfrm>
            <a:prstGeom prst="ellipse">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646" name="Google Shape;646;p26"/>
            <p:cNvGrpSpPr/>
            <p:nvPr/>
          </p:nvGrpSpPr>
          <p:grpSpPr>
            <a:xfrm>
              <a:off x="2167377" y="1310766"/>
              <a:ext cx="3265500" cy="3293400"/>
              <a:chOff x="1896110" y="1310763"/>
              <a:chExt cx="3265500" cy="3293400"/>
            </a:xfrm>
          </p:grpSpPr>
          <p:sp>
            <p:nvSpPr>
              <p:cNvPr id="647" name="Google Shape;647;p26"/>
              <p:cNvSpPr/>
              <p:nvPr/>
            </p:nvSpPr>
            <p:spPr>
              <a:xfrm rot="-1799379">
                <a:off x="4083589" y="4047493"/>
                <a:ext cx="357112" cy="360200"/>
              </a:xfrm>
              <a:prstGeom prst="ellipse">
                <a:avLst/>
              </a:prstGeom>
              <a:solidFill>
                <a:srgbClr val="A4C2F4"/>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8" name="Google Shape;648;p26"/>
              <p:cNvSpPr/>
              <p:nvPr/>
            </p:nvSpPr>
            <p:spPr>
              <a:xfrm rot="-1799379">
                <a:off x="2617039" y="1507354"/>
                <a:ext cx="357112" cy="360200"/>
              </a:xfrm>
              <a:prstGeom prst="ellipse">
                <a:avLst/>
              </a:prstGeom>
              <a:solidFill>
                <a:srgbClr val="A4C2F4"/>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9" name="Google Shape;649;p26"/>
              <p:cNvSpPr/>
              <p:nvPr/>
            </p:nvSpPr>
            <p:spPr>
              <a:xfrm rot="-1799379">
                <a:off x="4609731" y="2050299"/>
                <a:ext cx="357112" cy="360200"/>
              </a:xfrm>
              <a:prstGeom prst="ellipse">
                <a:avLst/>
              </a:prstGeom>
              <a:solidFill>
                <a:srgbClr val="A4C2F4"/>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0" name="Google Shape;650;p26"/>
              <p:cNvSpPr/>
              <p:nvPr/>
            </p:nvSpPr>
            <p:spPr>
              <a:xfrm rot="1799379">
                <a:off x="4609851" y="3504413"/>
                <a:ext cx="357112" cy="360350"/>
              </a:xfrm>
              <a:prstGeom prst="ellipse">
                <a:avLst/>
              </a:prstGeom>
              <a:solidFill>
                <a:srgbClr val="A4C2F4"/>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1" name="Google Shape;651;p26"/>
              <p:cNvSpPr/>
              <p:nvPr/>
            </p:nvSpPr>
            <p:spPr>
              <a:xfrm rot="1799379">
                <a:off x="2091016" y="2050163"/>
                <a:ext cx="357112" cy="360350"/>
              </a:xfrm>
              <a:prstGeom prst="ellipse">
                <a:avLst/>
              </a:prstGeom>
              <a:solidFill>
                <a:srgbClr val="A4C2F4"/>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2" name="Google Shape;652;p26"/>
              <p:cNvSpPr/>
              <p:nvPr/>
            </p:nvSpPr>
            <p:spPr>
              <a:xfrm>
                <a:off x="3350360" y="4243863"/>
                <a:ext cx="357000" cy="360300"/>
              </a:xfrm>
              <a:prstGeom prst="ellipse">
                <a:avLst/>
              </a:prstGeom>
              <a:solidFill>
                <a:srgbClr val="A4C2F4"/>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3" name="Google Shape;653;p26"/>
              <p:cNvSpPr/>
              <p:nvPr/>
            </p:nvSpPr>
            <p:spPr>
              <a:xfrm rot="1799379">
                <a:off x="2617158" y="4047358"/>
                <a:ext cx="357112" cy="360350"/>
              </a:xfrm>
              <a:prstGeom prst="ellipse">
                <a:avLst/>
              </a:prstGeom>
              <a:solidFill>
                <a:srgbClr val="A4C2F4"/>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4" name="Google Shape;654;p26"/>
              <p:cNvSpPr/>
              <p:nvPr/>
            </p:nvSpPr>
            <p:spPr>
              <a:xfrm>
                <a:off x="1896110" y="2777313"/>
                <a:ext cx="357000" cy="360300"/>
              </a:xfrm>
              <a:prstGeom prst="ellipse">
                <a:avLst/>
              </a:prstGeom>
              <a:solidFill>
                <a:srgbClr val="A4C2F4"/>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5" name="Google Shape;655;p26"/>
              <p:cNvSpPr/>
              <p:nvPr/>
            </p:nvSpPr>
            <p:spPr>
              <a:xfrm>
                <a:off x="2090896" y="3504574"/>
                <a:ext cx="357000" cy="360300"/>
              </a:xfrm>
              <a:prstGeom prst="ellipse">
                <a:avLst/>
              </a:prstGeom>
              <a:solidFill>
                <a:srgbClr val="A4C2F4"/>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6" name="Google Shape;656;p26"/>
              <p:cNvSpPr/>
              <p:nvPr/>
            </p:nvSpPr>
            <p:spPr>
              <a:xfrm>
                <a:off x="3350360" y="1310763"/>
                <a:ext cx="357000" cy="360300"/>
              </a:xfrm>
              <a:prstGeom prst="ellipse">
                <a:avLst/>
              </a:prstGeom>
              <a:solidFill>
                <a:srgbClr val="A4C2F4"/>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7" name="Google Shape;657;p26"/>
              <p:cNvSpPr/>
              <p:nvPr/>
            </p:nvSpPr>
            <p:spPr>
              <a:xfrm rot="1799379">
                <a:off x="4083708" y="1507219"/>
                <a:ext cx="357112" cy="360350"/>
              </a:xfrm>
              <a:prstGeom prst="ellipse">
                <a:avLst/>
              </a:prstGeom>
              <a:solidFill>
                <a:srgbClr val="A4C2F4"/>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8" name="Google Shape;658;p26"/>
              <p:cNvSpPr/>
              <p:nvPr/>
            </p:nvSpPr>
            <p:spPr>
              <a:xfrm>
                <a:off x="4804610" y="2777313"/>
                <a:ext cx="357000" cy="360300"/>
              </a:xfrm>
              <a:prstGeom prst="ellipse">
                <a:avLst/>
              </a:prstGeom>
              <a:solidFill>
                <a:srgbClr val="A4C2F4"/>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659" name="Google Shape;659;p26"/>
            <p:cNvSpPr/>
            <p:nvPr/>
          </p:nvSpPr>
          <p:spPr>
            <a:xfrm>
              <a:off x="2636017" y="3840553"/>
              <a:ext cx="277250" cy="279400"/>
            </a:xfrm>
            <a:custGeom>
              <a:rect b="b" l="l" r="r" t="t"/>
              <a:pathLst>
                <a:path extrusionOk="0" h="11176" w="11090">
                  <a:moveTo>
                    <a:pt x="11090" y="11176"/>
                  </a:moveTo>
                  <a:cubicBezTo>
                    <a:pt x="10660" y="10825"/>
                    <a:pt x="9525" y="9981"/>
                    <a:pt x="8509" y="9068"/>
                  </a:cubicBezTo>
                  <a:cubicBezTo>
                    <a:pt x="7493" y="8155"/>
                    <a:pt x="6140" y="6886"/>
                    <a:pt x="4994" y="5699"/>
                  </a:cubicBezTo>
                  <a:cubicBezTo>
                    <a:pt x="3848" y="4512"/>
                    <a:pt x="2463" y="2898"/>
                    <a:pt x="1631" y="1948"/>
                  </a:cubicBezTo>
                  <a:cubicBezTo>
                    <a:pt x="799" y="998"/>
                    <a:pt x="272" y="325"/>
                    <a:pt x="0" y="0"/>
                  </a:cubicBezTo>
                </a:path>
              </a:pathLst>
            </a:custGeom>
            <a:noFill/>
            <a:ln cap="flat" cmpd="sng" w="9525">
              <a:solidFill>
                <a:srgbClr val="1155CC"/>
              </a:solidFill>
              <a:prstDash val="solid"/>
              <a:round/>
              <a:headEnd len="med" w="med" type="none"/>
              <a:tailEnd len="med" w="med" type="triangle"/>
            </a:ln>
          </p:spPr>
        </p:sp>
        <p:sp>
          <p:nvSpPr>
            <p:cNvPr id="660" name="Google Shape;660;p26"/>
            <p:cNvSpPr/>
            <p:nvPr/>
          </p:nvSpPr>
          <p:spPr>
            <a:xfrm>
              <a:off x="3225042" y="4307803"/>
              <a:ext cx="390575" cy="105000"/>
            </a:xfrm>
            <a:custGeom>
              <a:rect b="b" l="l" r="r" t="t"/>
              <a:pathLst>
                <a:path extrusionOk="0" h="4200" w="15623">
                  <a:moveTo>
                    <a:pt x="15623" y="4200"/>
                  </a:moveTo>
                  <a:cubicBezTo>
                    <a:pt x="15096" y="4116"/>
                    <a:pt x="13789" y="3959"/>
                    <a:pt x="12460" y="3693"/>
                  </a:cubicBezTo>
                  <a:cubicBezTo>
                    <a:pt x="11131" y="3427"/>
                    <a:pt x="9268" y="3030"/>
                    <a:pt x="7648" y="2604"/>
                  </a:cubicBezTo>
                  <a:cubicBezTo>
                    <a:pt x="6028" y="2179"/>
                    <a:pt x="4014" y="1574"/>
                    <a:pt x="2739" y="1140"/>
                  </a:cubicBezTo>
                  <a:cubicBezTo>
                    <a:pt x="1464" y="706"/>
                    <a:pt x="457" y="190"/>
                    <a:pt x="0" y="0"/>
                  </a:cubicBezTo>
                </a:path>
              </a:pathLst>
            </a:custGeom>
            <a:noFill/>
            <a:ln cap="flat" cmpd="sng" w="9525">
              <a:solidFill>
                <a:srgbClr val="1155CC"/>
              </a:solidFill>
              <a:prstDash val="solid"/>
              <a:round/>
              <a:headEnd len="med" w="med" type="none"/>
              <a:tailEnd len="med" w="med" type="triangle"/>
            </a:ln>
          </p:spPr>
        </p:sp>
        <p:sp>
          <p:nvSpPr>
            <p:cNvPr id="661" name="Google Shape;661;p26"/>
            <p:cNvSpPr/>
            <p:nvPr/>
          </p:nvSpPr>
          <p:spPr>
            <a:xfrm>
              <a:off x="2642267" y="1788803"/>
              <a:ext cx="278925" cy="282125"/>
            </a:xfrm>
            <a:custGeom>
              <a:rect b="b" l="l" r="r" t="t"/>
              <a:pathLst>
                <a:path extrusionOk="0" h="11285" w="11157">
                  <a:moveTo>
                    <a:pt x="0" y="11285"/>
                  </a:moveTo>
                  <a:cubicBezTo>
                    <a:pt x="368" y="10820"/>
                    <a:pt x="1285" y="9555"/>
                    <a:pt x="2209" y="8495"/>
                  </a:cubicBezTo>
                  <a:cubicBezTo>
                    <a:pt x="3133" y="7435"/>
                    <a:pt x="4392" y="6066"/>
                    <a:pt x="5543" y="4923"/>
                  </a:cubicBezTo>
                  <a:cubicBezTo>
                    <a:pt x="6694" y="3780"/>
                    <a:pt x="8179" y="2458"/>
                    <a:pt x="9115" y="1637"/>
                  </a:cubicBezTo>
                  <a:cubicBezTo>
                    <a:pt x="10051" y="817"/>
                    <a:pt x="10817" y="273"/>
                    <a:pt x="11157" y="0"/>
                  </a:cubicBezTo>
                </a:path>
              </a:pathLst>
            </a:custGeom>
            <a:noFill/>
            <a:ln cap="flat" cmpd="sng" w="9525">
              <a:solidFill>
                <a:srgbClr val="1155CC"/>
              </a:solidFill>
              <a:prstDash val="solid"/>
              <a:round/>
              <a:headEnd len="med" w="med" type="none"/>
              <a:tailEnd len="med" w="med" type="triangle"/>
            </a:ln>
          </p:spPr>
        </p:sp>
        <p:sp>
          <p:nvSpPr>
            <p:cNvPr id="662" name="Google Shape;662;p26"/>
            <p:cNvSpPr/>
            <p:nvPr/>
          </p:nvSpPr>
          <p:spPr>
            <a:xfrm>
              <a:off x="3232617" y="1502803"/>
              <a:ext cx="390125" cy="103625"/>
            </a:xfrm>
            <a:custGeom>
              <a:rect b="b" l="l" r="r" t="t"/>
              <a:pathLst>
                <a:path extrusionOk="0" h="4145" w="15605">
                  <a:moveTo>
                    <a:pt x="0" y="4145"/>
                  </a:moveTo>
                  <a:cubicBezTo>
                    <a:pt x="524" y="3941"/>
                    <a:pt x="1809" y="3373"/>
                    <a:pt x="3142" y="2920"/>
                  </a:cubicBezTo>
                  <a:cubicBezTo>
                    <a:pt x="4476" y="2468"/>
                    <a:pt x="6390" y="1847"/>
                    <a:pt x="8001" y="1430"/>
                  </a:cubicBezTo>
                  <a:cubicBezTo>
                    <a:pt x="9612" y="1013"/>
                    <a:pt x="11540" y="658"/>
                    <a:pt x="12807" y="420"/>
                  </a:cubicBezTo>
                  <a:cubicBezTo>
                    <a:pt x="14074" y="182"/>
                    <a:pt x="15139" y="70"/>
                    <a:pt x="15605" y="0"/>
                  </a:cubicBezTo>
                </a:path>
              </a:pathLst>
            </a:custGeom>
            <a:noFill/>
            <a:ln cap="flat" cmpd="sng" w="9525">
              <a:solidFill>
                <a:srgbClr val="1155CC"/>
              </a:solidFill>
              <a:prstDash val="solid"/>
              <a:round/>
              <a:headEnd len="med" w="med" type="none"/>
              <a:tailEnd len="med" w="med" type="triangle"/>
            </a:ln>
          </p:spPr>
        </p:sp>
        <p:sp>
          <p:nvSpPr>
            <p:cNvPr id="663" name="Google Shape;663;p26"/>
            <p:cNvSpPr/>
            <p:nvPr/>
          </p:nvSpPr>
          <p:spPr>
            <a:xfrm>
              <a:off x="3986017" y="1503353"/>
              <a:ext cx="388200" cy="106250"/>
            </a:xfrm>
            <a:custGeom>
              <a:rect b="b" l="l" r="r" t="t"/>
              <a:pathLst>
                <a:path extrusionOk="0" h="4250" w="15528">
                  <a:moveTo>
                    <a:pt x="0" y="0"/>
                  </a:moveTo>
                  <a:cubicBezTo>
                    <a:pt x="540" y="80"/>
                    <a:pt x="1969" y="223"/>
                    <a:pt x="3239" y="477"/>
                  </a:cubicBezTo>
                  <a:cubicBezTo>
                    <a:pt x="4509" y="731"/>
                    <a:pt x="6014" y="1075"/>
                    <a:pt x="7620" y="1524"/>
                  </a:cubicBezTo>
                  <a:cubicBezTo>
                    <a:pt x="9226" y="1973"/>
                    <a:pt x="11559" y="2716"/>
                    <a:pt x="12877" y="3170"/>
                  </a:cubicBezTo>
                  <a:cubicBezTo>
                    <a:pt x="14195" y="3624"/>
                    <a:pt x="15086" y="4070"/>
                    <a:pt x="15528" y="4250"/>
                  </a:cubicBezTo>
                </a:path>
              </a:pathLst>
            </a:custGeom>
            <a:noFill/>
            <a:ln cap="flat" cmpd="sng" w="9525">
              <a:solidFill>
                <a:srgbClr val="1155CC"/>
              </a:solidFill>
              <a:prstDash val="solid"/>
              <a:round/>
              <a:headEnd len="med" w="med" type="none"/>
              <a:tailEnd len="med" w="med" type="triangle"/>
            </a:ln>
          </p:spPr>
        </p:sp>
        <p:sp>
          <p:nvSpPr>
            <p:cNvPr id="664" name="Google Shape;664;p26"/>
            <p:cNvSpPr/>
            <p:nvPr/>
          </p:nvSpPr>
          <p:spPr>
            <a:xfrm>
              <a:off x="4682042" y="1790578"/>
              <a:ext cx="278625" cy="283675"/>
            </a:xfrm>
            <a:custGeom>
              <a:rect b="b" l="l" r="r" t="t"/>
              <a:pathLst>
                <a:path extrusionOk="0" h="11347" w="11145">
                  <a:moveTo>
                    <a:pt x="0" y="0"/>
                  </a:moveTo>
                  <a:cubicBezTo>
                    <a:pt x="433" y="356"/>
                    <a:pt x="1640" y="1291"/>
                    <a:pt x="2597" y="2135"/>
                  </a:cubicBezTo>
                  <a:cubicBezTo>
                    <a:pt x="3554" y="2979"/>
                    <a:pt x="4578" y="3876"/>
                    <a:pt x="5744" y="5063"/>
                  </a:cubicBezTo>
                  <a:cubicBezTo>
                    <a:pt x="6910" y="6250"/>
                    <a:pt x="8695" y="8208"/>
                    <a:pt x="9595" y="9255"/>
                  </a:cubicBezTo>
                  <a:cubicBezTo>
                    <a:pt x="10495" y="10302"/>
                    <a:pt x="10887" y="10998"/>
                    <a:pt x="11145" y="11347"/>
                  </a:cubicBezTo>
                </a:path>
              </a:pathLst>
            </a:custGeom>
            <a:noFill/>
            <a:ln cap="flat" cmpd="sng" w="9525">
              <a:solidFill>
                <a:srgbClr val="1155CC"/>
              </a:solidFill>
              <a:prstDash val="solid"/>
              <a:round/>
              <a:headEnd len="med" w="med" type="none"/>
              <a:tailEnd len="med" w="med" type="triangle"/>
            </a:ln>
          </p:spPr>
        </p:sp>
        <p:sp>
          <p:nvSpPr>
            <p:cNvPr id="665" name="Google Shape;665;p26"/>
            <p:cNvSpPr/>
            <p:nvPr/>
          </p:nvSpPr>
          <p:spPr>
            <a:xfrm>
              <a:off x="5141242" y="2387128"/>
              <a:ext cx="104325" cy="390325"/>
            </a:xfrm>
            <a:custGeom>
              <a:rect b="b" l="l" r="r" t="t"/>
              <a:pathLst>
                <a:path extrusionOk="0" h="15613" w="4173">
                  <a:moveTo>
                    <a:pt x="0" y="0"/>
                  </a:moveTo>
                  <a:cubicBezTo>
                    <a:pt x="213" y="573"/>
                    <a:pt x="835" y="2107"/>
                    <a:pt x="1276" y="3436"/>
                  </a:cubicBezTo>
                  <a:cubicBezTo>
                    <a:pt x="1717" y="4765"/>
                    <a:pt x="2225" y="6364"/>
                    <a:pt x="2648" y="7974"/>
                  </a:cubicBezTo>
                  <a:cubicBezTo>
                    <a:pt x="3071" y="9585"/>
                    <a:pt x="3561" y="11826"/>
                    <a:pt x="3815" y="13099"/>
                  </a:cubicBezTo>
                  <a:cubicBezTo>
                    <a:pt x="4069" y="14372"/>
                    <a:pt x="4113" y="15194"/>
                    <a:pt x="4173" y="15613"/>
                  </a:cubicBezTo>
                </a:path>
              </a:pathLst>
            </a:custGeom>
            <a:noFill/>
            <a:ln cap="flat" cmpd="sng" w="9525">
              <a:solidFill>
                <a:srgbClr val="1155CC"/>
              </a:solidFill>
              <a:prstDash val="solid"/>
              <a:round/>
              <a:headEnd len="med" w="med" type="none"/>
              <a:tailEnd len="med" w="med" type="triangle"/>
            </a:ln>
          </p:spPr>
        </p:sp>
        <p:sp>
          <p:nvSpPr>
            <p:cNvPr id="666" name="Google Shape;666;p26"/>
            <p:cNvSpPr/>
            <p:nvPr/>
          </p:nvSpPr>
          <p:spPr>
            <a:xfrm>
              <a:off x="5142467" y="3141928"/>
              <a:ext cx="101725" cy="381400"/>
            </a:xfrm>
            <a:custGeom>
              <a:rect b="b" l="l" r="r" t="t"/>
              <a:pathLst>
                <a:path extrusionOk="0" h="15256" w="4069">
                  <a:moveTo>
                    <a:pt x="4069" y="0"/>
                  </a:moveTo>
                  <a:cubicBezTo>
                    <a:pt x="3996" y="522"/>
                    <a:pt x="3894" y="1814"/>
                    <a:pt x="3633" y="3129"/>
                  </a:cubicBezTo>
                  <a:cubicBezTo>
                    <a:pt x="3372" y="4444"/>
                    <a:pt x="2955" y="6270"/>
                    <a:pt x="2504" y="7891"/>
                  </a:cubicBezTo>
                  <a:cubicBezTo>
                    <a:pt x="2053" y="9513"/>
                    <a:pt x="1342" y="11631"/>
                    <a:pt x="925" y="12858"/>
                  </a:cubicBezTo>
                  <a:cubicBezTo>
                    <a:pt x="508" y="14086"/>
                    <a:pt x="154" y="14856"/>
                    <a:pt x="0" y="15256"/>
                  </a:cubicBezTo>
                </a:path>
              </a:pathLst>
            </a:custGeom>
            <a:noFill/>
            <a:ln cap="flat" cmpd="sng" w="9525">
              <a:solidFill>
                <a:srgbClr val="1155CC"/>
              </a:solidFill>
              <a:prstDash val="solid"/>
              <a:round/>
              <a:headEnd len="med" w="med" type="none"/>
              <a:tailEnd len="med" w="med" type="triangle"/>
            </a:ln>
          </p:spPr>
        </p:sp>
        <p:sp>
          <p:nvSpPr>
            <p:cNvPr id="667" name="Google Shape;667;p26"/>
            <p:cNvSpPr/>
            <p:nvPr/>
          </p:nvSpPr>
          <p:spPr>
            <a:xfrm>
              <a:off x="4684617" y="3839603"/>
              <a:ext cx="278650" cy="283525"/>
            </a:xfrm>
            <a:custGeom>
              <a:rect b="b" l="l" r="r" t="t"/>
              <a:pathLst>
                <a:path extrusionOk="0" h="11341" w="11146">
                  <a:moveTo>
                    <a:pt x="11146" y="0"/>
                  </a:moveTo>
                  <a:cubicBezTo>
                    <a:pt x="10792" y="451"/>
                    <a:pt x="9913" y="1685"/>
                    <a:pt x="9021" y="2708"/>
                  </a:cubicBezTo>
                  <a:cubicBezTo>
                    <a:pt x="8129" y="3731"/>
                    <a:pt x="6981" y="4971"/>
                    <a:pt x="5794" y="6137"/>
                  </a:cubicBezTo>
                  <a:cubicBezTo>
                    <a:pt x="4607" y="7303"/>
                    <a:pt x="2867" y="8839"/>
                    <a:pt x="1901" y="9706"/>
                  </a:cubicBezTo>
                  <a:cubicBezTo>
                    <a:pt x="935" y="10573"/>
                    <a:pt x="317" y="11069"/>
                    <a:pt x="0" y="11341"/>
                  </a:cubicBezTo>
                </a:path>
              </a:pathLst>
            </a:custGeom>
            <a:noFill/>
            <a:ln cap="flat" cmpd="sng" w="9525">
              <a:solidFill>
                <a:srgbClr val="1155CC"/>
              </a:solidFill>
              <a:prstDash val="solid"/>
              <a:round/>
              <a:headEnd len="med" w="med" type="none"/>
              <a:tailEnd len="med" w="med" type="triangle"/>
            </a:ln>
          </p:spPr>
        </p:sp>
        <p:sp>
          <p:nvSpPr>
            <p:cNvPr id="668" name="Google Shape;668;p26"/>
            <p:cNvSpPr/>
            <p:nvPr/>
          </p:nvSpPr>
          <p:spPr>
            <a:xfrm>
              <a:off x="3971342" y="4304128"/>
              <a:ext cx="403825" cy="111700"/>
            </a:xfrm>
            <a:custGeom>
              <a:rect b="b" l="l" r="r" t="t"/>
              <a:pathLst>
                <a:path extrusionOk="0" h="4468" w="16153">
                  <a:moveTo>
                    <a:pt x="16153" y="0"/>
                  </a:moveTo>
                  <a:cubicBezTo>
                    <a:pt x="15581" y="236"/>
                    <a:pt x="14067" y="937"/>
                    <a:pt x="12718" y="1418"/>
                  </a:cubicBezTo>
                  <a:cubicBezTo>
                    <a:pt x="11369" y="1899"/>
                    <a:pt x="9671" y="2470"/>
                    <a:pt x="8060" y="2887"/>
                  </a:cubicBezTo>
                  <a:cubicBezTo>
                    <a:pt x="6449" y="3304"/>
                    <a:pt x="4396" y="3655"/>
                    <a:pt x="3053" y="3918"/>
                  </a:cubicBezTo>
                  <a:cubicBezTo>
                    <a:pt x="1710" y="4182"/>
                    <a:pt x="509" y="4376"/>
                    <a:pt x="0" y="4468"/>
                  </a:cubicBezTo>
                </a:path>
              </a:pathLst>
            </a:custGeom>
            <a:noFill/>
            <a:ln cap="flat" cmpd="sng" w="9525">
              <a:solidFill>
                <a:srgbClr val="1155CC"/>
              </a:solidFill>
              <a:prstDash val="solid"/>
              <a:round/>
              <a:headEnd len="med" w="med" type="none"/>
              <a:tailEnd len="med" w="med" type="triangle"/>
            </a:ln>
          </p:spPr>
        </p:sp>
        <p:sp>
          <p:nvSpPr>
            <p:cNvPr id="669" name="Google Shape;669;p26"/>
            <p:cNvSpPr/>
            <p:nvPr/>
          </p:nvSpPr>
          <p:spPr>
            <a:xfrm>
              <a:off x="2356692" y="3138178"/>
              <a:ext cx="103125" cy="389100"/>
            </a:xfrm>
            <a:custGeom>
              <a:rect b="b" l="l" r="r" t="t"/>
              <a:pathLst>
                <a:path extrusionOk="0" h="15564" w="4125">
                  <a:moveTo>
                    <a:pt x="4125" y="15564"/>
                  </a:moveTo>
                  <a:cubicBezTo>
                    <a:pt x="3895" y="14966"/>
                    <a:pt x="3181" y="13262"/>
                    <a:pt x="2747" y="11977"/>
                  </a:cubicBezTo>
                  <a:cubicBezTo>
                    <a:pt x="2313" y="10692"/>
                    <a:pt x="1915" y="9443"/>
                    <a:pt x="1522" y="7856"/>
                  </a:cubicBezTo>
                  <a:cubicBezTo>
                    <a:pt x="1129" y="6269"/>
                    <a:pt x="644" y="3764"/>
                    <a:pt x="390" y="2455"/>
                  </a:cubicBezTo>
                  <a:cubicBezTo>
                    <a:pt x="136" y="1146"/>
                    <a:pt x="65" y="409"/>
                    <a:pt x="0" y="0"/>
                  </a:cubicBezTo>
                </a:path>
              </a:pathLst>
            </a:custGeom>
            <a:noFill/>
            <a:ln cap="flat" cmpd="sng" w="9525">
              <a:solidFill>
                <a:srgbClr val="1155CC"/>
              </a:solidFill>
              <a:prstDash val="solid"/>
              <a:round/>
              <a:headEnd len="med" w="med" type="none"/>
              <a:tailEnd len="med" w="med" type="triangle"/>
            </a:ln>
          </p:spPr>
        </p:sp>
        <p:sp>
          <p:nvSpPr>
            <p:cNvPr id="670" name="Google Shape;670;p26"/>
            <p:cNvSpPr/>
            <p:nvPr/>
          </p:nvSpPr>
          <p:spPr>
            <a:xfrm>
              <a:off x="2356442" y="2389028"/>
              <a:ext cx="102150" cy="385525"/>
            </a:xfrm>
            <a:custGeom>
              <a:rect b="b" l="l" r="r" t="t"/>
              <a:pathLst>
                <a:path extrusionOk="0" h="15421" w="4086">
                  <a:moveTo>
                    <a:pt x="0" y="15421"/>
                  </a:moveTo>
                  <a:cubicBezTo>
                    <a:pt x="84" y="14856"/>
                    <a:pt x="239" y="13386"/>
                    <a:pt x="501" y="12029"/>
                  </a:cubicBezTo>
                  <a:cubicBezTo>
                    <a:pt x="763" y="10672"/>
                    <a:pt x="1126" y="8874"/>
                    <a:pt x="1572" y="7277"/>
                  </a:cubicBezTo>
                  <a:cubicBezTo>
                    <a:pt x="2018" y="5680"/>
                    <a:pt x="2760" y="3662"/>
                    <a:pt x="3179" y="2449"/>
                  </a:cubicBezTo>
                  <a:cubicBezTo>
                    <a:pt x="3598" y="1236"/>
                    <a:pt x="3935" y="408"/>
                    <a:pt x="4086" y="0"/>
                  </a:cubicBezTo>
                </a:path>
              </a:pathLst>
            </a:custGeom>
            <a:noFill/>
            <a:ln cap="flat" cmpd="sng" w="9525">
              <a:solidFill>
                <a:srgbClr val="1155CC"/>
              </a:solidFill>
              <a:prstDash val="solid"/>
              <a:round/>
              <a:headEnd len="med" w="med" type="none"/>
              <a:tailEnd len="med" w="med" type="triangle"/>
            </a:ln>
          </p:spPr>
        </p:sp>
      </p:grpSp>
      <p:sp>
        <p:nvSpPr>
          <p:cNvPr id="671" name="Google Shape;671;p26"/>
          <p:cNvSpPr txBox="1"/>
          <p:nvPr>
            <p:ph idx="1" type="body"/>
          </p:nvPr>
        </p:nvSpPr>
        <p:spPr>
          <a:xfrm>
            <a:off x="6830652" y="2933300"/>
            <a:ext cx="669600" cy="470400"/>
          </a:xfrm>
          <a:prstGeom prst="rect">
            <a:avLst/>
          </a:prstGeom>
          <a:ln>
            <a:noFill/>
          </a:ln>
        </p:spPr>
        <p:txBody>
          <a:bodyPr anchorCtr="0" anchor="ctr" bIns="91425" lIns="91425" spcFirstLastPara="1" rIns="91425" wrap="square" tIns="91425">
            <a:noAutofit/>
          </a:bodyPr>
          <a:lstStyle/>
          <a:p>
            <a:pPr indent="0" lvl="0" marL="0" rtl="0" algn="ctr">
              <a:spcBef>
                <a:spcPts val="0"/>
              </a:spcBef>
              <a:spcAft>
                <a:spcPts val="1200"/>
              </a:spcAft>
              <a:buNone/>
            </a:pPr>
            <a:r>
              <a:rPr lang="en">
                <a:solidFill>
                  <a:srgbClr val="1155CC"/>
                </a:solidFill>
              </a:rPr>
              <a:t>Knot</a:t>
            </a:r>
            <a:endParaRPr>
              <a:solidFill>
                <a:srgbClr val="1155CC"/>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27"/>
          <p:cNvSpPr txBox="1"/>
          <p:nvPr>
            <p:ph type="title"/>
          </p:nvPr>
        </p:nvSpPr>
        <p:spPr>
          <a:xfrm>
            <a:off x="311700" y="279572"/>
            <a:ext cx="8520600" cy="63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Varying Knot Size</a:t>
            </a:r>
            <a:endParaRPr/>
          </a:p>
        </p:txBody>
      </p:sp>
      <p:sp>
        <p:nvSpPr>
          <p:cNvPr id="677" name="Google Shape;677;p27"/>
          <p:cNvSpPr txBox="1"/>
          <p:nvPr>
            <p:ph idx="1" type="body"/>
          </p:nvPr>
        </p:nvSpPr>
        <p:spPr>
          <a:xfrm>
            <a:off x="5933850" y="1445625"/>
            <a:ext cx="3050700" cy="2626800"/>
          </a:xfrm>
          <a:prstGeom prst="rect">
            <a:avLst/>
          </a:prstGeom>
        </p:spPr>
        <p:txBody>
          <a:bodyPr anchorCtr="0" anchor="t" bIns="91425" lIns="91425" spcFirstLastPara="1" rIns="91425" wrap="square" tIns="91425">
            <a:noAutofit/>
          </a:bodyPr>
          <a:lstStyle/>
          <a:p>
            <a:pPr indent="-171450" lvl="0" marL="228600" rtl="0" algn="l">
              <a:spcBef>
                <a:spcPts val="0"/>
              </a:spcBef>
              <a:spcAft>
                <a:spcPts val="0"/>
              </a:spcAft>
              <a:buSzPts val="900"/>
              <a:buChar char="●"/>
            </a:pPr>
            <a:r>
              <a:rPr lang="en"/>
              <a:t>n</a:t>
            </a:r>
            <a:r>
              <a:rPr lang="en"/>
              <a:t>etwork size: 100 nodes</a:t>
            </a:r>
            <a:endParaRPr/>
          </a:p>
          <a:p>
            <a:pPr indent="-171450" lvl="0" marL="228600" rtl="0" algn="l">
              <a:spcBef>
                <a:spcPts val="0"/>
              </a:spcBef>
              <a:spcAft>
                <a:spcPts val="0"/>
              </a:spcAft>
              <a:buSzPts val="900"/>
              <a:buChar char="●"/>
            </a:pPr>
            <a:r>
              <a:rPr lang="en"/>
              <a:t>computation length: 10,500 rounds</a:t>
            </a:r>
            <a:endParaRPr/>
          </a:p>
          <a:p>
            <a:pPr indent="-171450" lvl="0" marL="228600" rtl="0" algn="l">
              <a:spcBef>
                <a:spcPts val="0"/>
              </a:spcBef>
              <a:spcAft>
                <a:spcPts val="0"/>
              </a:spcAft>
              <a:buSzPts val="900"/>
              <a:buChar char="●"/>
            </a:pPr>
            <a:r>
              <a:rPr lang="en"/>
              <a:t>computations per data point: 10</a:t>
            </a:r>
            <a:endParaRPr/>
          </a:p>
          <a:p>
            <a:pPr indent="0" lvl="0" marL="457200" rtl="0" algn="l">
              <a:spcBef>
                <a:spcPts val="1200"/>
              </a:spcBef>
              <a:spcAft>
                <a:spcPts val="0"/>
              </a:spcAft>
              <a:buNone/>
            </a:pPr>
            <a:r>
              <a:t/>
            </a:r>
            <a:endParaRPr/>
          </a:p>
          <a:p>
            <a:pPr indent="-171450" lvl="0" marL="228600" rtl="0" algn="l">
              <a:spcBef>
                <a:spcPts val="1200"/>
              </a:spcBef>
              <a:spcAft>
                <a:spcPts val="0"/>
              </a:spcAft>
              <a:buSzPts val="900"/>
              <a:buChar char="●"/>
            </a:pPr>
            <a:r>
              <a:rPr lang="en"/>
              <a:t>varied knot (cycle) size</a:t>
            </a:r>
            <a:endParaRPr/>
          </a:p>
          <a:p>
            <a:pPr indent="-171450" lvl="0" marL="228600" rtl="0" algn="l">
              <a:spcBef>
                <a:spcPts val="0"/>
              </a:spcBef>
              <a:spcAft>
                <a:spcPts val="0"/>
              </a:spcAft>
              <a:buSzPts val="900"/>
              <a:buChar char="●"/>
            </a:pPr>
            <a:r>
              <a:rPr lang="en"/>
              <a:t>measured longest knot detection time  </a:t>
            </a:r>
            <a:endParaRPr/>
          </a:p>
        </p:txBody>
      </p:sp>
      <p:sp>
        <p:nvSpPr>
          <p:cNvPr id="678" name="Google Shape;678;p27"/>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79" name="Google Shape;679;p27"/>
          <p:cNvPicPr preferRelativeResize="0"/>
          <p:nvPr/>
        </p:nvPicPr>
        <p:blipFill>
          <a:blip r:embed="rId3">
            <a:alphaModFix/>
          </a:blip>
          <a:stretch>
            <a:fillRect/>
          </a:stretch>
        </p:blipFill>
        <p:spPr>
          <a:xfrm>
            <a:off x="245350" y="1409325"/>
            <a:ext cx="5444850" cy="4028475"/>
          </a:xfrm>
          <a:prstGeom prst="rect">
            <a:avLst/>
          </a:prstGeom>
          <a:noFill/>
          <a:ln>
            <a:noFill/>
          </a:ln>
        </p:spPr>
      </p:pic>
      <p:sp>
        <p:nvSpPr>
          <p:cNvPr id="680" name="Google Shape;680;p27"/>
          <p:cNvSpPr/>
          <p:nvPr/>
        </p:nvSpPr>
        <p:spPr>
          <a:xfrm>
            <a:off x="5926350" y="4242225"/>
            <a:ext cx="3065700" cy="716700"/>
          </a:xfrm>
          <a:prstGeom prst="rect">
            <a:avLst/>
          </a:prstGeom>
          <a:solidFill>
            <a:srgbClr val="E4E4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00099"/>
                </a:solidFill>
              </a:rPr>
              <a:t>larger knot ⇒ longer to detect</a:t>
            </a:r>
            <a:endParaRPr>
              <a:solidFill>
                <a:srgbClr val="00009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pic>
        <p:nvPicPr>
          <p:cNvPr id="685" name="Google Shape;685;p28"/>
          <p:cNvPicPr preferRelativeResize="0"/>
          <p:nvPr/>
        </p:nvPicPr>
        <p:blipFill>
          <a:blip r:embed="rId3">
            <a:alphaModFix/>
          </a:blip>
          <a:stretch>
            <a:fillRect/>
          </a:stretch>
        </p:blipFill>
        <p:spPr>
          <a:xfrm>
            <a:off x="215750" y="1247300"/>
            <a:ext cx="5554993" cy="4116549"/>
          </a:xfrm>
          <a:prstGeom prst="rect">
            <a:avLst/>
          </a:prstGeom>
          <a:noFill/>
          <a:ln>
            <a:noFill/>
          </a:ln>
        </p:spPr>
      </p:pic>
      <p:sp>
        <p:nvSpPr>
          <p:cNvPr id="686" name="Google Shape;686;p28"/>
          <p:cNvSpPr txBox="1"/>
          <p:nvPr>
            <p:ph type="title"/>
          </p:nvPr>
        </p:nvSpPr>
        <p:spPr>
          <a:xfrm>
            <a:off x="311700" y="279572"/>
            <a:ext cx="8520600" cy="63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Varying Number of Edges per State</a:t>
            </a:r>
            <a:endParaRPr/>
          </a:p>
        </p:txBody>
      </p:sp>
      <p:sp>
        <p:nvSpPr>
          <p:cNvPr id="687" name="Google Shape;687;p28"/>
          <p:cNvSpPr txBox="1"/>
          <p:nvPr>
            <p:ph idx="1" type="body"/>
          </p:nvPr>
        </p:nvSpPr>
        <p:spPr>
          <a:xfrm>
            <a:off x="5923150" y="1369425"/>
            <a:ext cx="3065700" cy="2558400"/>
          </a:xfrm>
          <a:prstGeom prst="rect">
            <a:avLst/>
          </a:prstGeom>
        </p:spPr>
        <p:txBody>
          <a:bodyPr anchorCtr="0" anchor="t" bIns="91425" lIns="91425" spcFirstLastPara="1" rIns="91425" wrap="square" tIns="91425">
            <a:noAutofit/>
          </a:bodyPr>
          <a:lstStyle/>
          <a:p>
            <a:pPr indent="-171450" lvl="0" marL="228600" rtl="0" algn="l">
              <a:spcBef>
                <a:spcPts val="0"/>
              </a:spcBef>
              <a:spcAft>
                <a:spcPts val="0"/>
              </a:spcAft>
              <a:buSzPts val="900"/>
              <a:buChar char="●"/>
            </a:pPr>
            <a:r>
              <a:rPr lang="en"/>
              <a:t>n</a:t>
            </a:r>
            <a:r>
              <a:rPr lang="en"/>
              <a:t>etwork size: 100 nodes</a:t>
            </a:r>
            <a:endParaRPr/>
          </a:p>
          <a:p>
            <a:pPr indent="-171450" lvl="0" marL="228600" rtl="0" algn="l">
              <a:spcBef>
                <a:spcPts val="0"/>
              </a:spcBef>
              <a:spcAft>
                <a:spcPts val="0"/>
              </a:spcAft>
              <a:buSzPts val="900"/>
              <a:buChar char="●"/>
            </a:pPr>
            <a:r>
              <a:rPr lang="en"/>
              <a:t>computation length: 6,000</a:t>
            </a:r>
            <a:endParaRPr/>
          </a:p>
          <a:p>
            <a:pPr indent="-171450" lvl="0" marL="228600" rtl="0" algn="l">
              <a:spcBef>
                <a:spcPts val="0"/>
              </a:spcBef>
              <a:spcAft>
                <a:spcPts val="0"/>
              </a:spcAft>
              <a:buSzPts val="900"/>
              <a:buChar char="●"/>
            </a:pPr>
            <a:r>
              <a:rPr lang="en"/>
              <a:t>computations per data point: 10</a:t>
            </a:r>
            <a:endParaRPr/>
          </a:p>
          <a:p>
            <a:pPr indent="0" lvl="0" marL="457200" rtl="0" algn="l">
              <a:spcBef>
                <a:spcPts val="1200"/>
              </a:spcBef>
              <a:spcAft>
                <a:spcPts val="0"/>
              </a:spcAft>
              <a:buNone/>
            </a:pPr>
            <a:r>
              <a:t/>
            </a:r>
            <a:endParaRPr/>
          </a:p>
          <a:p>
            <a:pPr indent="-171450" lvl="0" marL="228600" rtl="0" algn="l">
              <a:spcBef>
                <a:spcPts val="1200"/>
              </a:spcBef>
              <a:spcAft>
                <a:spcPts val="0"/>
              </a:spcAft>
              <a:buSzPts val="900"/>
              <a:buChar char="●"/>
            </a:pPr>
            <a:r>
              <a:rPr lang="en"/>
              <a:t>varied # of edges per state</a:t>
            </a:r>
            <a:endParaRPr/>
          </a:p>
          <a:p>
            <a:pPr indent="-171450" lvl="0" marL="228600" rtl="0" algn="l">
              <a:spcBef>
                <a:spcPts val="0"/>
              </a:spcBef>
              <a:spcAft>
                <a:spcPts val="0"/>
              </a:spcAft>
              <a:buSzPts val="900"/>
              <a:buChar char="●"/>
            </a:pPr>
            <a:r>
              <a:rPr lang="en"/>
              <a:t>measured longest knot detection time</a:t>
            </a:r>
            <a:endParaRPr/>
          </a:p>
          <a:p>
            <a:pPr indent="0" lvl="0" marL="0" rtl="0" algn="l">
              <a:spcBef>
                <a:spcPts val="1200"/>
              </a:spcBef>
              <a:spcAft>
                <a:spcPts val="1200"/>
              </a:spcAft>
              <a:buNone/>
            </a:pPr>
            <a:r>
              <a:t/>
            </a:r>
            <a:endParaRPr/>
          </a:p>
        </p:txBody>
      </p:sp>
      <p:sp>
        <p:nvSpPr>
          <p:cNvPr id="688" name="Google Shape;688;p28"/>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89" name="Google Shape;689;p28"/>
          <p:cNvSpPr/>
          <p:nvPr/>
        </p:nvSpPr>
        <p:spPr>
          <a:xfrm>
            <a:off x="5923150" y="4009300"/>
            <a:ext cx="3065700" cy="716700"/>
          </a:xfrm>
          <a:prstGeom prst="rect">
            <a:avLst/>
          </a:prstGeom>
          <a:solidFill>
            <a:srgbClr val="E4E4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00099"/>
                </a:solidFill>
              </a:rPr>
              <a:t>fewer edges ⇒ longer detection</a:t>
            </a:r>
            <a:endParaRPr>
              <a:solidFill>
                <a:srgbClr val="00009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29"/>
          <p:cNvSpPr txBox="1"/>
          <p:nvPr/>
        </p:nvSpPr>
        <p:spPr>
          <a:xfrm>
            <a:off x="1550325" y="4317050"/>
            <a:ext cx="2896500" cy="120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000099"/>
                </a:solidFill>
              </a:rPr>
              <a:t>QUESTIONS?</a:t>
            </a:r>
            <a:endParaRPr b="1" sz="3000">
              <a:solidFill>
                <a:srgbClr val="000000"/>
              </a:solidFill>
            </a:endParaRPr>
          </a:p>
        </p:txBody>
      </p:sp>
      <p:pic>
        <p:nvPicPr>
          <p:cNvPr id="695" name="Google Shape;695;p29"/>
          <p:cNvPicPr preferRelativeResize="0"/>
          <p:nvPr/>
        </p:nvPicPr>
        <p:blipFill>
          <a:blip r:embed="rId3">
            <a:alphaModFix/>
          </a:blip>
          <a:stretch>
            <a:fillRect/>
          </a:stretch>
        </p:blipFill>
        <p:spPr>
          <a:xfrm>
            <a:off x="6214324" y="1408173"/>
            <a:ext cx="2511000" cy="2038976"/>
          </a:xfrm>
          <a:prstGeom prst="rect">
            <a:avLst/>
          </a:prstGeom>
          <a:noFill/>
          <a:ln>
            <a:noFill/>
          </a:ln>
        </p:spPr>
      </p:pic>
      <p:sp>
        <p:nvSpPr>
          <p:cNvPr id="696" name="Google Shape;696;p29"/>
          <p:cNvSpPr txBox="1"/>
          <p:nvPr>
            <p:ph type="title"/>
          </p:nvPr>
        </p:nvSpPr>
        <p:spPr>
          <a:xfrm>
            <a:off x="543950" y="279575"/>
            <a:ext cx="7345200" cy="63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Extensions</a:t>
            </a:r>
            <a:r>
              <a:rPr lang="en"/>
              <a:t> &amp; Future Work</a:t>
            </a:r>
            <a:endParaRPr/>
          </a:p>
        </p:txBody>
      </p:sp>
      <p:sp>
        <p:nvSpPr>
          <p:cNvPr id="697" name="Google Shape;697;p29"/>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98" name="Google Shape;698;p29"/>
          <p:cNvPicPr preferRelativeResize="0"/>
          <p:nvPr/>
        </p:nvPicPr>
        <p:blipFill>
          <a:blip r:embed="rId4">
            <a:alphaModFix/>
          </a:blip>
          <a:stretch>
            <a:fillRect/>
          </a:stretch>
        </p:blipFill>
        <p:spPr>
          <a:xfrm>
            <a:off x="5102838" y="4045550"/>
            <a:ext cx="2619000" cy="1472100"/>
          </a:xfrm>
          <a:prstGeom prst="roundRect">
            <a:avLst>
              <a:gd fmla="val 10787" name="adj"/>
            </a:avLst>
          </a:prstGeom>
          <a:noFill/>
          <a:ln>
            <a:noFill/>
          </a:ln>
        </p:spPr>
      </p:pic>
      <p:sp>
        <p:nvSpPr>
          <p:cNvPr id="699" name="Google Shape;699;p29"/>
          <p:cNvSpPr txBox="1"/>
          <p:nvPr>
            <p:ph idx="1" type="body"/>
          </p:nvPr>
        </p:nvSpPr>
        <p:spPr>
          <a:xfrm>
            <a:off x="311700" y="1290150"/>
            <a:ext cx="5829900" cy="3413100"/>
          </a:xfrm>
          <a:prstGeom prst="rect">
            <a:avLst/>
          </a:prstGeom>
        </p:spPr>
        <p:txBody>
          <a:bodyPr anchorCtr="0" anchor="t" bIns="91425" lIns="91425" spcFirstLastPara="1" rIns="91425" wrap="square" tIns="91425">
            <a:noAutofit/>
          </a:bodyPr>
          <a:lstStyle/>
          <a:p>
            <a:pPr indent="-216217" lvl="0" marL="230187" rtl="0" algn="l">
              <a:lnSpc>
                <a:spcPct val="110000"/>
              </a:lnSpc>
              <a:spcBef>
                <a:spcPts val="0"/>
              </a:spcBef>
              <a:spcAft>
                <a:spcPts val="0"/>
              </a:spcAft>
              <a:buSzPts val="1400"/>
              <a:buChar char="•"/>
            </a:pPr>
            <a:r>
              <a:rPr lang="en"/>
              <a:t>distinguished knot</a:t>
            </a:r>
            <a:endParaRPr/>
          </a:p>
          <a:p>
            <a:pPr indent="-230187" lvl="1" marL="630237" rtl="0" algn="l">
              <a:lnSpc>
                <a:spcPct val="110000"/>
              </a:lnSpc>
              <a:spcBef>
                <a:spcPts val="0"/>
              </a:spcBef>
              <a:spcAft>
                <a:spcPts val="0"/>
              </a:spcAft>
              <a:buSzPts val="1620"/>
              <a:buFont typeface="Noto Sans Symbols"/>
              <a:buChar char="▪"/>
            </a:pPr>
            <a:r>
              <a:rPr lang="en"/>
              <a:t>program processes to distinguish knots significant to </a:t>
            </a:r>
            <a:r>
              <a:rPr lang="en"/>
              <a:t>particular</a:t>
            </a:r>
            <a:r>
              <a:rPr lang="en"/>
              <a:t> system </a:t>
            </a:r>
            <a:endParaRPr/>
          </a:p>
          <a:p>
            <a:pPr indent="-216217" lvl="0" marL="230187" rtl="0" algn="l">
              <a:lnSpc>
                <a:spcPct val="110000"/>
              </a:lnSpc>
              <a:spcBef>
                <a:spcPts val="0"/>
              </a:spcBef>
              <a:spcAft>
                <a:spcPts val="0"/>
              </a:spcAft>
              <a:buSzPts val="1400"/>
              <a:buChar char="•"/>
            </a:pPr>
            <a:r>
              <a:rPr lang="en"/>
              <a:t>expiring links</a:t>
            </a:r>
            <a:endParaRPr/>
          </a:p>
          <a:p>
            <a:pPr indent="-216217" lvl="1" marL="630237" rtl="0" algn="l">
              <a:lnSpc>
                <a:spcPct val="110000"/>
              </a:lnSpc>
              <a:spcBef>
                <a:spcPts val="0"/>
              </a:spcBef>
              <a:spcAft>
                <a:spcPts val="0"/>
              </a:spcAft>
              <a:buSzPts val="1400"/>
              <a:buFont typeface="Arial"/>
              <a:buChar char="▪"/>
            </a:pPr>
            <a:r>
              <a:rPr lang="en"/>
              <a:t>reduce resource usage by discarding links older than some pre-determined period</a:t>
            </a:r>
            <a:endParaRPr/>
          </a:p>
          <a:p>
            <a:pPr indent="-216217" lvl="0" marL="230187" rtl="0" algn="l">
              <a:lnSpc>
                <a:spcPct val="110000"/>
              </a:lnSpc>
              <a:spcBef>
                <a:spcPts val="0"/>
              </a:spcBef>
              <a:spcAft>
                <a:spcPts val="0"/>
              </a:spcAft>
              <a:buSzPts val="1400"/>
              <a:buChar char="•"/>
            </a:pPr>
            <a:r>
              <a:rPr lang="en"/>
              <a:t>future work</a:t>
            </a:r>
            <a:endParaRPr/>
          </a:p>
          <a:p>
            <a:pPr indent="-230187" lvl="1" marL="630237" rtl="0" algn="l">
              <a:lnSpc>
                <a:spcPct val="110000"/>
              </a:lnSpc>
              <a:spcBef>
                <a:spcPts val="0"/>
              </a:spcBef>
              <a:spcAft>
                <a:spcPts val="0"/>
              </a:spcAft>
              <a:buSzPts val="1620"/>
              <a:buFont typeface="Noto Sans Symbols"/>
              <a:buChar char="▪"/>
            </a:pPr>
            <a:r>
              <a:rPr lang="en"/>
              <a:t>achieve consensus via other topological features</a:t>
            </a:r>
            <a:endParaRPr/>
          </a:p>
          <a:p>
            <a:pPr indent="-230187" lvl="1" marL="630237" rtl="0" algn="l">
              <a:lnSpc>
                <a:spcPct val="110000"/>
              </a:lnSpc>
              <a:spcBef>
                <a:spcPts val="0"/>
              </a:spcBef>
              <a:spcAft>
                <a:spcPts val="0"/>
              </a:spcAft>
              <a:buSzPts val="1620"/>
              <a:buFont typeface="Noto Sans Symbols"/>
              <a:buChar char="▪"/>
            </a:pPr>
            <a:r>
              <a:rPr lang="en"/>
              <a:t>implement </a:t>
            </a:r>
            <a:r>
              <a:rPr i="1" lang="en"/>
              <a:t>KIA</a:t>
            </a:r>
            <a:r>
              <a:rPr lang="en"/>
              <a:t> in complete system and evaluate performance in practical settings, e.g. Internet-of-Things networks</a:t>
            </a:r>
            <a:endParaRPr/>
          </a:p>
          <a:p>
            <a:pPr indent="-230187" lvl="1" marL="630237" rtl="0" algn="l">
              <a:lnSpc>
                <a:spcPct val="110000"/>
              </a:lnSpc>
              <a:spcBef>
                <a:spcPts val="0"/>
              </a:spcBef>
              <a:spcAft>
                <a:spcPts val="0"/>
              </a:spcAft>
              <a:buSzPts val="1620"/>
              <a:buFont typeface="Noto Sans Symbols"/>
              <a:buChar char="▪"/>
            </a:pPr>
            <a:r>
              <a:rPr lang="en"/>
              <a:t>Byzantine faults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03" name="Shape 703"/>
        <p:cNvGrpSpPr/>
        <p:nvPr/>
      </p:nvGrpSpPr>
      <p:grpSpPr>
        <a:xfrm>
          <a:off x="0" y="0"/>
          <a:ext cx="0" cy="0"/>
          <a:chOff x="0" y="0"/>
          <a:chExt cx="0" cy="0"/>
        </a:xfrm>
      </p:grpSpPr>
      <p:graphicFrame>
        <p:nvGraphicFramePr>
          <p:cNvPr id="704" name="Google Shape;704;p30"/>
          <p:cNvGraphicFramePr/>
          <p:nvPr/>
        </p:nvGraphicFramePr>
        <p:xfrm>
          <a:off x="0" y="75"/>
          <a:ext cx="3000000" cy="3000000"/>
        </p:xfrm>
        <a:graphic>
          <a:graphicData uri="http://schemas.openxmlformats.org/drawingml/2006/table">
            <a:tbl>
              <a:tblPr>
                <a:noFill/>
                <a:tableStyleId>{553B3F7A-3C0B-43F0-BB74-D4E2B05AC927}</a:tableStyleId>
              </a:tblPr>
              <a:tblGrid>
                <a:gridCol w="762000"/>
                <a:gridCol w="762000"/>
                <a:gridCol w="762000"/>
                <a:gridCol w="762000"/>
                <a:gridCol w="762000"/>
                <a:gridCol w="762000"/>
                <a:gridCol w="762000"/>
                <a:gridCol w="762000"/>
                <a:gridCol w="762000"/>
                <a:gridCol w="762000"/>
                <a:gridCol w="762000"/>
                <a:gridCol w="762000"/>
              </a:tblGrid>
              <a:tr h="952500">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100"/>
                        <a:t>1</a:t>
                      </a:r>
                      <a:endParaRPr b="1"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100"/>
                        <a:t>2</a:t>
                      </a:r>
                      <a:endParaRPr b="1"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100"/>
                        <a:t>3</a:t>
                      </a:r>
                      <a:endParaRPr b="1"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100"/>
                        <a:t>4</a:t>
                      </a:r>
                      <a:endParaRPr b="1"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100"/>
                        <a:t>5</a:t>
                      </a:r>
                      <a:endParaRPr b="1"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100"/>
                        <a:t>6</a:t>
                      </a:r>
                      <a:endParaRPr b="1"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100"/>
                        <a:t>7</a:t>
                      </a:r>
                      <a:endParaRPr b="1"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100"/>
                        <a:t>8</a:t>
                      </a:r>
                      <a:endParaRPr b="1"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100"/>
                        <a:t>9</a:t>
                      </a:r>
                      <a:endParaRPr b="1"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100"/>
                        <a:t>10</a:t>
                      </a:r>
                      <a:endParaRPr b="1"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100"/>
                        <a:t>11</a:t>
                      </a:r>
                      <a:endParaRPr b="1"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952500">
                <a:tc>
                  <a:txBody>
                    <a:bodyPr/>
                    <a:lstStyle/>
                    <a:p>
                      <a:pPr indent="0" lvl="0" marL="0" rtl="0" algn="ctr">
                        <a:spcBef>
                          <a:spcPts val="0"/>
                        </a:spcBef>
                        <a:spcAft>
                          <a:spcPts val="0"/>
                        </a:spcAft>
                        <a:buNone/>
                      </a:pPr>
                      <a:r>
                        <a:rPr b="1" lang="en" sz="1100"/>
                        <a:t>a</a:t>
                      </a:r>
                      <a:endParaRPr b="1"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0D313">
                        <a:alpha val="25790"/>
                      </a:srgbClr>
                    </a:solidFill>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52500">
                <a:tc>
                  <a:txBody>
                    <a:bodyPr/>
                    <a:lstStyle/>
                    <a:p>
                      <a:pPr indent="0" lvl="0" marL="0" rtl="0" algn="ctr">
                        <a:spcBef>
                          <a:spcPts val="0"/>
                        </a:spcBef>
                        <a:spcAft>
                          <a:spcPts val="0"/>
                        </a:spcAft>
                        <a:buNone/>
                      </a:pPr>
                      <a:r>
                        <a:rPr b="1" lang="en" sz="1100"/>
                        <a:t>b</a:t>
                      </a:r>
                      <a:endParaRPr b="1"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0D313">
                        <a:alpha val="25790"/>
                      </a:srgbClr>
                    </a:solidFill>
                  </a:tcPr>
                </a:tc>
              </a:tr>
              <a:tr h="952500">
                <a:tc>
                  <a:txBody>
                    <a:bodyPr/>
                    <a:lstStyle/>
                    <a:p>
                      <a:pPr indent="0" lvl="0" marL="0" rtl="0" algn="ctr">
                        <a:spcBef>
                          <a:spcPts val="0"/>
                        </a:spcBef>
                        <a:spcAft>
                          <a:spcPts val="0"/>
                        </a:spcAft>
                        <a:buNone/>
                      </a:pPr>
                      <a:r>
                        <a:rPr b="1" lang="en" sz="1100"/>
                        <a:t>c</a:t>
                      </a:r>
                      <a:endParaRPr b="1"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0D313">
                        <a:alpha val="25790"/>
                      </a:srgbClr>
                    </a:solidFill>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52500">
                <a:tc>
                  <a:txBody>
                    <a:bodyPr/>
                    <a:lstStyle/>
                    <a:p>
                      <a:pPr indent="0" lvl="0" marL="0" rtl="0" algn="ctr">
                        <a:spcBef>
                          <a:spcPts val="0"/>
                        </a:spcBef>
                        <a:spcAft>
                          <a:spcPts val="0"/>
                        </a:spcAft>
                        <a:buNone/>
                      </a:pPr>
                      <a:r>
                        <a:rPr b="1" lang="en" sz="1100"/>
                        <a:t>d</a:t>
                      </a:r>
                      <a:endParaRPr b="1"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0D313">
                        <a:alpha val="25790"/>
                      </a:srgbClr>
                    </a:solidFill>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0D313">
                        <a:alpha val="25790"/>
                      </a:srgbClr>
                    </a:solidFill>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52500">
                <a:tc>
                  <a:txBody>
                    <a:bodyPr/>
                    <a:lstStyle/>
                    <a:p>
                      <a:pPr indent="0" lvl="0" marL="0" rtl="0" algn="ctr">
                        <a:spcBef>
                          <a:spcPts val="0"/>
                        </a:spcBef>
                        <a:spcAft>
                          <a:spcPts val="0"/>
                        </a:spcAft>
                        <a:buNone/>
                      </a:pPr>
                      <a:r>
                        <a:rPr b="1" lang="en" sz="1100"/>
                        <a:t>e</a:t>
                      </a:r>
                      <a:endParaRPr b="1"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0D313">
                        <a:alpha val="25790"/>
                      </a:srgbClr>
                    </a:solidFill>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0D313">
                        <a:alpha val="25790"/>
                      </a:srgbClr>
                    </a:solidFill>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705" name="Google Shape;705;p30"/>
          <p:cNvSpPr/>
          <p:nvPr/>
        </p:nvSpPr>
        <p:spPr>
          <a:xfrm>
            <a:off x="870690" y="1033048"/>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06" name="Google Shape;706;p30"/>
          <p:cNvSpPr txBox="1"/>
          <p:nvPr/>
        </p:nvSpPr>
        <p:spPr>
          <a:xfrm>
            <a:off x="812576" y="1037419"/>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a</a:t>
            </a:r>
            <a:endParaRPr sz="800">
              <a:solidFill>
                <a:schemeClr val="dk1"/>
              </a:solidFill>
              <a:latin typeface="Calibri"/>
              <a:ea typeface="Calibri"/>
              <a:cs typeface="Calibri"/>
              <a:sym typeface="Calibri"/>
            </a:endParaRPr>
          </a:p>
        </p:txBody>
      </p:sp>
      <p:sp>
        <p:nvSpPr>
          <p:cNvPr id="707" name="Google Shape;707;p30"/>
          <p:cNvSpPr/>
          <p:nvPr/>
        </p:nvSpPr>
        <p:spPr>
          <a:xfrm>
            <a:off x="1613640" y="1033048"/>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08" name="Google Shape;708;p30"/>
          <p:cNvSpPr txBox="1"/>
          <p:nvPr/>
        </p:nvSpPr>
        <p:spPr>
          <a:xfrm>
            <a:off x="1555526" y="1037419"/>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a</a:t>
            </a:r>
            <a:endParaRPr sz="800">
              <a:solidFill>
                <a:schemeClr val="dk1"/>
              </a:solidFill>
              <a:latin typeface="Calibri"/>
              <a:ea typeface="Calibri"/>
              <a:cs typeface="Calibri"/>
              <a:sym typeface="Calibri"/>
            </a:endParaRPr>
          </a:p>
        </p:txBody>
      </p:sp>
      <p:sp>
        <p:nvSpPr>
          <p:cNvPr id="709" name="Google Shape;709;p30"/>
          <p:cNvSpPr/>
          <p:nvPr/>
        </p:nvSpPr>
        <p:spPr>
          <a:xfrm>
            <a:off x="2385165" y="1033048"/>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10" name="Google Shape;710;p30"/>
          <p:cNvSpPr txBox="1"/>
          <p:nvPr/>
        </p:nvSpPr>
        <p:spPr>
          <a:xfrm>
            <a:off x="2327051" y="1037419"/>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a</a:t>
            </a:r>
            <a:endParaRPr sz="800">
              <a:solidFill>
                <a:schemeClr val="dk1"/>
              </a:solidFill>
              <a:latin typeface="Calibri"/>
              <a:ea typeface="Calibri"/>
              <a:cs typeface="Calibri"/>
              <a:sym typeface="Calibri"/>
            </a:endParaRPr>
          </a:p>
        </p:txBody>
      </p:sp>
      <p:sp>
        <p:nvSpPr>
          <p:cNvPr id="711" name="Google Shape;711;p30"/>
          <p:cNvSpPr/>
          <p:nvPr/>
        </p:nvSpPr>
        <p:spPr>
          <a:xfrm>
            <a:off x="3156690" y="1033048"/>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12" name="Google Shape;712;p30"/>
          <p:cNvSpPr txBox="1"/>
          <p:nvPr/>
        </p:nvSpPr>
        <p:spPr>
          <a:xfrm>
            <a:off x="3098576" y="1037419"/>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a</a:t>
            </a:r>
            <a:endParaRPr sz="800">
              <a:solidFill>
                <a:schemeClr val="dk1"/>
              </a:solidFill>
              <a:latin typeface="Calibri"/>
              <a:ea typeface="Calibri"/>
              <a:cs typeface="Calibri"/>
              <a:sym typeface="Calibri"/>
            </a:endParaRPr>
          </a:p>
        </p:txBody>
      </p:sp>
      <p:sp>
        <p:nvSpPr>
          <p:cNvPr id="713" name="Google Shape;713;p30"/>
          <p:cNvSpPr/>
          <p:nvPr/>
        </p:nvSpPr>
        <p:spPr>
          <a:xfrm>
            <a:off x="3928215" y="1033048"/>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14" name="Google Shape;714;p30"/>
          <p:cNvSpPr txBox="1"/>
          <p:nvPr/>
        </p:nvSpPr>
        <p:spPr>
          <a:xfrm>
            <a:off x="3870101" y="1037419"/>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a</a:t>
            </a:r>
            <a:endParaRPr sz="800">
              <a:solidFill>
                <a:schemeClr val="dk1"/>
              </a:solidFill>
              <a:latin typeface="Calibri"/>
              <a:ea typeface="Calibri"/>
              <a:cs typeface="Calibri"/>
              <a:sym typeface="Calibri"/>
            </a:endParaRPr>
          </a:p>
        </p:txBody>
      </p:sp>
      <p:sp>
        <p:nvSpPr>
          <p:cNvPr id="715" name="Google Shape;715;p30"/>
          <p:cNvSpPr/>
          <p:nvPr/>
        </p:nvSpPr>
        <p:spPr>
          <a:xfrm>
            <a:off x="4699740" y="1033048"/>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16" name="Google Shape;716;p30"/>
          <p:cNvSpPr txBox="1"/>
          <p:nvPr/>
        </p:nvSpPr>
        <p:spPr>
          <a:xfrm>
            <a:off x="4641626" y="1037419"/>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a</a:t>
            </a:r>
            <a:endParaRPr sz="800">
              <a:solidFill>
                <a:schemeClr val="dk1"/>
              </a:solidFill>
              <a:latin typeface="Calibri"/>
              <a:ea typeface="Calibri"/>
              <a:cs typeface="Calibri"/>
              <a:sym typeface="Calibri"/>
            </a:endParaRPr>
          </a:p>
        </p:txBody>
      </p:sp>
      <p:sp>
        <p:nvSpPr>
          <p:cNvPr id="717" name="Google Shape;717;p30"/>
          <p:cNvSpPr/>
          <p:nvPr/>
        </p:nvSpPr>
        <p:spPr>
          <a:xfrm>
            <a:off x="5442690" y="1033048"/>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18" name="Google Shape;718;p30"/>
          <p:cNvSpPr/>
          <p:nvPr/>
        </p:nvSpPr>
        <p:spPr>
          <a:xfrm>
            <a:off x="5442691" y="1428732"/>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719" name="Google Shape;719;p30"/>
          <p:cNvCxnSpPr/>
          <p:nvPr/>
        </p:nvCxnSpPr>
        <p:spPr>
          <a:xfrm rot="10800000">
            <a:off x="5499850" y="1150736"/>
            <a:ext cx="0" cy="279600"/>
          </a:xfrm>
          <a:prstGeom prst="straightConnector1">
            <a:avLst/>
          </a:prstGeom>
          <a:noFill/>
          <a:ln cap="flat" cmpd="sng" w="9525">
            <a:solidFill>
              <a:srgbClr val="000000"/>
            </a:solidFill>
            <a:prstDash val="solid"/>
            <a:miter lim="800000"/>
            <a:headEnd len="sm" w="sm" type="none"/>
            <a:tailEnd len="med" w="med" type="triangle"/>
          </a:ln>
        </p:spPr>
      </p:cxnSp>
      <p:sp>
        <p:nvSpPr>
          <p:cNvPr id="720" name="Google Shape;720;p30"/>
          <p:cNvSpPr txBox="1"/>
          <p:nvPr/>
        </p:nvSpPr>
        <p:spPr>
          <a:xfrm>
            <a:off x="5384576" y="1037419"/>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a</a:t>
            </a:r>
            <a:endParaRPr sz="800">
              <a:solidFill>
                <a:schemeClr val="dk1"/>
              </a:solidFill>
              <a:latin typeface="Calibri"/>
              <a:ea typeface="Calibri"/>
              <a:cs typeface="Calibri"/>
              <a:sym typeface="Calibri"/>
            </a:endParaRPr>
          </a:p>
        </p:txBody>
      </p:sp>
      <p:sp>
        <p:nvSpPr>
          <p:cNvPr id="721" name="Google Shape;721;p30"/>
          <p:cNvSpPr txBox="1"/>
          <p:nvPr/>
        </p:nvSpPr>
        <p:spPr>
          <a:xfrm>
            <a:off x="5382422" y="143506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722" name="Google Shape;722;p30"/>
          <p:cNvSpPr/>
          <p:nvPr/>
        </p:nvSpPr>
        <p:spPr>
          <a:xfrm>
            <a:off x="6185640" y="1033048"/>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23" name="Google Shape;723;p30"/>
          <p:cNvSpPr/>
          <p:nvPr/>
        </p:nvSpPr>
        <p:spPr>
          <a:xfrm>
            <a:off x="6185641" y="1428732"/>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724" name="Google Shape;724;p30"/>
          <p:cNvCxnSpPr/>
          <p:nvPr/>
        </p:nvCxnSpPr>
        <p:spPr>
          <a:xfrm rot="10800000">
            <a:off x="6242800" y="1150736"/>
            <a:ext cx="0" cy="279600"/>
          </a:xfrm>
          <a:prstGeom prst="straightConnector1">
            <a:avLst/>
          </a:prstGeom>
          <a:noFill/>
          <a:ln cap="flat" cmpd="sng" w="9525">
            <a:solidFill>
              <a:srgbClr val="000000"/>
            </a:solidFill>
            <a:prstDash val="solid"/>
            <a:miter lim="800000"/>
            <a:headEnd len="sm" w="sm" type="none"/>
            <a:tailEnd len="med" w="med" type="triangle"/>
          </a:ln>
        </p:spPr>
      </p:cxnSp>
      <p:sp>
        <p:nvSpPr>
          <p:cNvPr id="725" name="Google Shape;725;p30"/>
          <p:cNvSpPr txBox="1"/>
          <p:nvPr/>
        </p:nvSpPr>
        <p:spPr>
          <a:xfrm>
            <a:off x="6127526" y="1037419"/>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a</a:t>
            </a:r>
            <a:endParaRPr sz="800">
              <a:solidFill>
                <a:schemeClr val="dk1"/>
              </a:solidFill>
              <a:latin typeface="Calibri"/>
              <a:ea typeface="Calibri"/>
              <a:cs typeface="Calibri"/>
              <a:sym typeface="Calibri"/>
            </a:endParaRPr>
          </a:p>
        </p:txBody>
      </p:sp>
      <p:sp>
        <p:nvSpPr>
          <p:cNvPr id="726" name="Google Shape;726;p30"/>
          <p:cNvSpPr txBox="1"/>
          <p:nvPr/>
        </p:nvSpPr>
        <p:spPr>
          <a:xfrm>
            <a:off x="6125372" y="143506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727" name="Google Shape;727;p30"/>
          <p:cNvSpPr/>
          <p:nvPr/>
        </p:nvSpPr>
        <p:spPr>
          <a:xfrm>
            <a:off x="6957165" y="1033048"/>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28" name="Google Shape;728;p30"/>
          <p:cNvSpPr/>
          <p:nvPr/>
        </p:nvSpPr>
        <p:spPr>
          <a:xfrm>
            <a:off x="6957166" y="1428732"/>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729" name="Google Shape;729;p30"/>
          <p:cNvCxnSpPr/>
          <p:nvPr/>
        </p:nvCxnSpPr>
        <p:spPr>
          <a:xfrm rot="10800000">
            <a:off x="7014325" y="1150736"/>
            <a:ext cx="0" cy="279600"/>
          </a:xfrm>
          <a:prstGeom prst="straightConnector1">
            <a:avLst/>
          </a:prstGeom>
          <a:noFill/>
          <a:ln cap="flat" cmpd="sng" w="9525">
            <a:solidFill>
              <a:srgbClr val="000000"/>
            </a:solidFill>
            <a:prstDash val="solid"/>
            <a:miter lim="800000"/>
            <a:headEnd len="sm" w="sm" type="none"/>
            <a:tailEnd len="med" w="med" type="triangle"/>
          </a:ln>
        </p:spPr>
      </p:cxnSp>
      <p:sp>
        <p:nvSpPr>
          <p:cNvPr id="730" name="Google Shape;730;p30"/>
          <p:cNvSpPr txBox="1"/>
          <p:nvPr/>
        </p:nvSpPr>
        <p:spPr>
          <a:xfrm>
            <a:off x="6899051" y="1037419"/>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a</a:t>
            </a:r>
            <a:endParaRPr sz="800">
              <a:solidFill>
                <a:schemeClr val="dk1"/>
              </a:solidFill>
              <a:latin typeface="Calibri"/>
              <a:ea typeface="Calibri"/>
              <a:cs typeface="Calibri"/>
              <a:sym typeface="Calibri"/>
            </a:endParaRPr>
          </a:p>
        </p:txBody>
      </p:sp>
      <p:sp>
        <p:nvSpPr>
          <p:cNvPr id="731" name="Google Shape;731;p30"/>
          <p:cNvSpPr txBox="1"/>
          <p:nvPr/>
        </p:nvSpPr>
        <p:spPr>
          <a:xfrm>
            <a:off x="6896897" y="143506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732" name="Google Shape;732;p30"/>
          <p:cNvSpPr/>
          <p:nvPr/>
        </p:nvSpPr>
        <p:spPr>
          <a:xfrm>
            <a:off x="7728690" y="1033048"/>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33" name="Google Shape;733;p30"/>
          <p:cNvSpPr/>
          <p:nvPr/>
        </p:nvSpPr>
        <p:spPr>
          <a:xfrm>
            <a:off x="8197373" y="1033048"/>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34" name="Google Shape;734;p30"/>
          <p:cNvSpPr/>
          <p:nvPr/>
        </p:nvSpPr>
        <p:spPr>
          <a:xfrm>
            <a:off x="7728691" y="1428732"/>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35" name="Google Shape;735;p30"/>
          <p:cNvSpPr/>
          <p:nvPr/>
        </p:nvSpPr>
        <p:spPr>
          <a:xfrm>
            <a:off x="8199361" y="1428732"/>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736" name="Google Shape;736;p30"/>
          <p:cNvCxnSpPr>
            <a:stCxn id="735" idx="2"/>
            <a:endCxn id="734" idx="6"/>
          </p:cNvCxnSpPr>
          <p:nvPr/>
        </p:nvCxnSpPr>
        <p:spPr>
          <a:xfrm rot="10800000">
            <a:off x="7842361" y="1486782"/>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737" name="Google Shape;737;p30"/>
          <p:cNvCxnSpPr/>
          <p:nvPr/>
        </p:nvCxnSpPr>
        <p:spPr>
          <a:xfrm rot="10800000">
            <a:off x="7785850" y="1150736"/>
            <a:ext cx="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738" name="Google Shape;738;p30"/>
          <p:cNvCxnSpPr/>
          <p:nvPr/>
        </p:nvCxnSpPr>
        <p:spPr>
          <a:xfrm>
            <a:off x="7842918" y="1092695"/>
            <a:ext cx="3546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739" name="Google Shape;739;p30"/>
          <p:cNvCxnSpPr/>
          <p:nvPr/>
        </p:nvCxnSpPr>
        <p:spPr>
          <a:xfrm>
            <a:off x="8254615" y="1150801"/>
            <a:ext cx="210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740" name="Google Shape;740;p30"/>
          <p:cNvCxnSpPr/>
          <p:nvPr/>
        </p:nvCxnSpPr>
        <p:spPr>
          <a:xfrm flipH="1" rot="10800000">
            <a:off x="7826245" y="1133861"/>
            <a:ext cx="387900" cy="313500"/>
          </a:xfrm>
          <a:prstGeom prst="straightConnector1">
            <a:avLst/>
          </a:prstGeom>
          <a:noFill/>
          <a:ln cap="flat" cmpd="sng" w="9525">
            <a:solidFill>
              <a:srgbClr val="000000"/>
            </a:solidFill>
            <a:prstDash val="solid"/>
            <a:miter lim="800000"/>
            <a:headEnd len="sm" w="sm" type="none"/>
            <a:tailEnd len="med" w="med" type="triangle"/>
          </a:ln>
        </p:spPr>
      </p:cxnSp>
      <p:sp>
        <p:nvSpPr>
          <p:cNvPr id="741" name="Google Shape;741;p30"/>
          <p:cNvSpPr txBox="1"/>
          <p:nvPr/>
        </p:nvSpPr>
        <p:spPr>
          <a:xfrm>
            <a:off x="7670576" y="1037419"/>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a</a:t>
            </a:r>
            <a:endParaRPr sz="800">
              <a:solidFill>
                <a:schemeClr val="dk1"/>
              </a:solidFill>
              <a:latin typeface="Calibri"/>
              <a:ea typeface="Calibri"/>
              <a:cs typeface="Calibri"/>
              <a:sym typeface="Calibri"/>
            </a:endParaRPr>
          </a:p>
        </p:txBody>
      </p:sp>
      <p:sp>
        <p:nvSpPr>
          <p:cNvPr id="742" name="Google Shape;742;p30"/>
          <p:cNvSpPr txBox="1"/>
          <p:nvPr/>
        </p:nvSpPr>
        <p:spPr>
          <a:xfrm>
            <a:off x="8138807" y="1043467"/>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743" name="Google Shape;743;p30"/>
          <p:cNvSpPr txBox="1"/>
          <p:nvPr/>
        </p:nvSpPr>
        <p:spPr>
          <a:xfrm>
            <a:off x="8136499" y="1445217"/>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744" name="Google Shape;744;p30"/>
          <p:cNvSpPr txBox="1"/>
          <p:nvPr/>
        </p:nvSpPr>
        <p:spPr>
          <a:xfrm>
            <a:off x="7668422" y="143506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745" name="Google Shape;745;p30"/>
          <p:cNvSpPr/>
          <p:nvPr/>
        </p:nvSpPr>
        <p:spPr>
          <a:xfrm>
            <a:off x="8500215" y="1033048"/>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46" name="Google Shape;746;p30"/>
          <p:cNvSpPr/>
          <p:nvPr/>
        </p:nvSpPr>
        <p:spPr>
          <a:xfrm>
            <a:off x="8968898" y="1033048"/>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47" name="Google Shape;747;p30"/>
          <p:cNvSpPr/>
          <p:nvPr/>
        </p:nvSpPr>
        <p:spPr>
          <a:xfrm>
            <a:off x="8500216" y="1428732"/>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48" name="Google Shape;748;p30"/>
          <p:cNvSpPr/>
          <p:nvPr/>
        </p:nvSpPr>
        <p:spPr>
          <a:xfrm>
            <a:off x="8970886" y="1428732"/>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749" name="Google Shape;749;p30"/>
          <p:cNvCxnSpPr>
            <a:stCxn id="748" idx="2"/>
            <a:endCxn id="747" idx="6"/>
          </p:cNvCxnSpPr>
          <p:nvPr/>
        </p:nvCxnSpPr>
        <p:spPr>
          <a:xfrm rot="10800000">
            <a:off x="8613886" y="1486782"/>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750" name="Google Shape;750;p30"/>
          <p:cNvCxnSpPr/>
          <p:nvPr/>
        </p:nvCxnSpPr>
        <p:spPr>
          <a:xfrm rot="10800000">
            <a:off x="8557375" y="1150736"/>
            <a:ext cx="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751" name="Google Shape;751;p30"/>
          <p:cNvCxnSpPr/>
          <p:nvPr/>
        </p:nvCxnSpPr>
        <p:spPr>
          <a:xfrm>
            <a:off x="8614443" y="1092695"/>
            <a:ext cx="3546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752" name="Google Shape;752;p30"/>
          <p:cNvCxnSpPr/>
          <p:nvPr/>
        </p:nvCxnSpPr>
        <p:spPr>
          <a:xfrm>
            <a:off x="9026140" y="1150801"/>
            <a:ext cx="210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753" name="Google Shape;753;p30"/>
          <p:cNvCxnSpPr/>
          <p:nvPr/>
        </p:nvCxnSpPr>
        <p:spPr>
          <a:xfrm flipH="1" rot="10800000">
            <a:off x="8597770" y="1133861"/>
            <a:ext cx="387900" cy="313500"/>
          </a:xfrm>
          <a:prstGeom prst="straightConnector1">
            <a:avLst/>
          </a:prstGeom>
          <a:noFill/>
          <a:ln cap="flat" cmpd="sng" w="9525">
            <a:solidFill>
              <a:srgbClr val="000000"/>
            </a:solidFill>
            <a:prstDash val="solid"/>
            <a:miter lim="800000"/>
            <a:headEnd len="sm" w="sm" type="none"/>
            <a:tailEnd len="med" w="med" type="triangle"/>
          </a:ln>
        </p:spPr>
      </p:cxnSp>
      <p:sp>
        <p:nvSpPr>
          <p:cNvPr id="754" name="Google Shape;754;p30"/>
          <p:cNvSpPr txBox="1"/>
          <p:nvPr/>
        </p:nvSpPr>
        <p:spPr>
          <a:xfrm>
            <a:off x="8442101" y="1037419"/>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a</a:t>
            </a:r>
            <a:endParaRPr sz="800">
              <a:solidFill>
                <a:schemeClr val="dk1"/>
              </a:solidFill>
              <a:latin typeface="Calibri"/>
              <a:ea typeface="Calibri"/>
              <a:cs typeface="Calibri"/>
              <a:sym typeface="Calibri"/>
            </a:endParaRPr>
          </a:p>
        </p:txBody>
      </p:sp>
      <p:sp>
        <p:nvSpPr>
          <p:cNvPr id="755" name="Google Shape;755;p30"/>
          <p:cNvSpPr txBox="1"/>
          <p:nvPr/>
        </p:nvSpPr>
        <p:spPr>
          <a:xfrm>
            <a:off x="8910332" y="1043467"/>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756" name="Google Shape;756;p30"/>
          <p:cNvSpPr txBox="1"/>
          <p:nvPr/>
        </p:nvSpPr>
        <p:spPr>
          <a:xfrm>
            <a:off x="8908024" y="1445217"/>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757" name="Google Shape;757;p30"/>
          <p:cNvSpPr txBox="1"/>
          <p:nvPr/>
        </p:nvSpPr>
        <p:spPr>
          <a:xfrm>
            <a:off x="8439947" y="143506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758" name="Google Shape;758;p30"/>
          <p:cNvSpPr/>
          <p:nvPr/>
        </p:nvSpPr>
        <p:spPr>
          <a:xfrm>
            <a:off x="1353661" y="19819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59" name="Google Shape;759;p30"/>
          <p:cNvSpPr txBox="1"/>
          <p:nvPr/>
        </p:nvSpPr>
        <p:spPr>
          <a:xfrm>
            <a:off x="1295095" y="199234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760" name="Google Shape;760;p30"/>
          <p:cNvSpPr/>
          <p:nvPr/>
        </p:nvSpPr>
        <p:spPr>
          <a:xfrm>
            <a:off x="2096611" y="19819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61" name="Google Shape;761;p30"/>
          <p:cNvSpPr txBox="1"/>
          <p:nvPr/>
        </p:nvSpPr>
        <p:spPr>
          <a:xfrm>
            <a:off x="2038045" y="199234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762" name="Google Shape;762;p30"/>
          <p:cNvSpPr/>
          <p:nvPr/>
        </p:nvSpPr>
        <p:spPr>
          <a:xfrm>
            <a:off x="2868136" y="19819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63" name="Google Shape;763;p30"/>
          <p:cNvSpPr/>
          <p:nvPr/>
        </p:nvSpPr>
        <p:spPr>
          <a:xfrm>
            <a:off x="2399453" y="237760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64" name="Google Shape;764;p30"/>
          <p:cNvSpPr/>
          <p:nvPr/>
        </p:nvSpPr>
        <p:spPr>
          <a:xfrm>
            <a:off x="2870124" y="237760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765" name="Google Shape;765;p30"/>
          <p:cNvCxnSpPr>
            <a:stCxn id="764" idx="2"/>
            <a:endCxn id="763" idx="6"/>
          </p:cNvCxnSpPr>
          <p:nvPr/>
        </p:nvCxnSpPr>
        <p:spPr>
          <a:xfrm rot="10800000">
            <a:off x="2513124" y="2435657"/>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766" name="Google Shape;766;p30"/>
          <p:cNvCxnSpPr/>
          <p:nvPr/>
        </p:nvCxnSpPr>
        <p:spPr>
          <a:xfrm flipH="1" rot="10800000">
            <a:off x="2497007" y="2082736"/>
            <a:ext cx="387900" cy="313500"/>
          </a:xfrm>
          <a:prstGeom prst="straightConnector1">
            <a:avLst/>
          </a:prstGeom>
          <a:noFill/>
          <a:ln cap="flat" cmpd="sng" w="9525">
            <a:solidFill>
              <a:srgbClr val="000000"/>
            </a:solidFill>
            <a:prstDash val="solid"/>
            <a:miter lim="800000"/>
            <a:headEnd len="sm" w="sm" type="none"/>
            <a:tailEnd len="med" w="med" type="triangle"/>
          </a:ln>
        </p:spPr>
      </p:cxnSp>
      <p:sp>
        <p:nvSpPr>
          <p:cNvPr id="767" name="Google Shape;767;p30"/>
          <p:cNvSpPr txBox="1"/>
          <p:nvPr/>
        </p:nvSpPr>
        <p:spPr>
          <a:xfrm>
            <a:off x="2809570" y="199234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768" name="Google Shape;768;p30"/>
          <p:cNvSpPr txBox="1"/>
          <p:nvPr/>
        </p:nvSpPr>
        <p:spPr>
          <a:xfrm>
            <a:off x="2807261" y="239409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769" name="Google Shape;769;p30"/>
          <p:cNvSpPr txBox="1"/>
          <p:nvPr/>
        </p:nvSpPr>
        <p:spPr>
          <a:xfrm>
            <a:off x="2339185" y="238393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770" name="Google Shape;770;p30"/>
          <p:cNvSpPr/>
          <p:nvPr/>
        </p:nvSpPr>
        <p:spPr>
          <a:xfrm>
            <a:off x="3639661" y="19819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71" name="Google Shape;771;p30"/>
          <p:cNvSpPr/>
          <p:nvPr/>
        </p:nvSpPr>
        <p:spPr>
          <a:xfrm>
            <a:off x="3170978" y="237760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72" name="Google Shape;772;p30"/>
          <p:cNvSpPr/>
          <p:nvPr/>
        </p:nvSpPr>
        <p:spPr>
          <a:xfrm>
            <a:off x="3641649" y="237760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773" name="Google Shape;773;p30"/>
          <p:cNvCxnSpPr>
            <a:stCxn id="772" idx="2"/>
            <a:endCxn id="771" idx="6"/>
          </p:cNvCxnSpPr>
          <p:nvPr/>
        </p:nvCxnSpPr>
        <p:spPr>
          <a:xfrm rot="10800000">
            <a:off x="3284649" y="2435657"/>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774" name="Google Shape;774;p30"/>
          <p:cNvCxnSpPr/>
          <p:nvPr/>
        </p:nvCxnSpPr>
        <p:spPr>
          <a:xfrm flipH="1" rot="10800000">
            <a:off x="3268532" y="2082736"/>
            <a:ext cx="387900" cy="313500"/>
          </a:xfrm>
          <a:prstGeom prst="straightConnector1">
            <a:avLst/>
          </a:prstGeom>
          <a:noFill/>
          <a:ln cap="flat" cmpd="sng" w="9525">
            <a:solidFill>
              <a:srgbClr val="000000"/>
            </a:solidFill>
            <a:prstDash val="solid"/>
            <a:miter lim="800000"/>
            <a:headEnd len="sm" w="sm" type="none"/>
            <a:tailEnd len="med" w="med" type="triangle"/>
          </a:ln>
        </p:spPr>
      </p:cxnSp>
      <p:sp>
        <p:nvSpPr>
          <p:cNvPr id="775" name="Google Shape;775;p30"/>
          <p:cNvSpPr txBox="1"/>
          <p:nvPr/>
        </p:nvSpPr>
        <p:spPr>
          <a:xfrm>
            <a:off x="3581095" y="199234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776" name="Google Shape;776;p30"/>
          <p:cNvSpPr txBox="1"/>
          <p:nvPr/>
        </p:nvSpPr>
        <p:spPr>
          <a:xfrm>
            <a:off x="3578786" y="239409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777" name="Google Shape;777;p30"/>
          <p:cNvSpPr txBox="1"/>
          <p:nvPr/>
        </p:nvSpPr>
        <p:spPr>
          <a:xfrm>
            <a:off x="3110710" y="238393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778" name="Google Shape;778;p30"/>
          <p:cNvSpPr/>
          <p:nvPr/>
        </p:nvSpPr>
        <p:spPr>
          <a:xfrm>
            <a:off x="4411186" y="19819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79" name="Google Shape;779;p30"/>
          <p:cNvSpPr/>
          <p:nvPr/>
        </p:nvSpPr>
        <p:spPr>
          <a:xfrm>
            <a:off x="3942503" y="237760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80" name="Google Shape;780;p30"/>
          <p:cNvSpPr/>
          <p:nvPr/>
        </p:nvSpPr>
        <p:spPr>
          <a:xfrm>
            <a:off x="4413174" y="237760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781" name="Google Shape;781;p30"/>
          <p:cNvCxnSpPr>
            <a:stCxn id="780" idx="2"/>
            <a:endCxn id="779" idx="6"/>
          </p:cNvCxnSpPr>
          <p:nvPr/>
        </p:nvCxnSpPr>
        <p:spPr>
          <a:xfrm rot="10800000">
            <a:off x="4056174" y="2435657"/>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782" name="Google Shape;782;p30"/>
          <p:cNvCxnSpPr/>
          <p:nvPr/>
        </p:nvCxnSpPr>
        <p:spPr>
          <a:xfrm flipH="1" rot="10800000">
            <a:off x="4040057" y="2082736"/>
            <a:ext cx="387900" cy="313500"/>
          </a:xfrm>
          <a:prstGeom prst="straightConnector1">
            <a:avLst/>
          </a:prstGeom>
          <a:noFill/>
          <a:ln cap="flat" cmpd="sng" w="9525">
            <a:solidFill>
              <a:srgbClr val="000000"/>
            </a:solidFill>
            <a:prstDash val="solid"/>
            <a:miter lim="800000"/>
            <a:headEnd len="sm" w="sm" type="none"/>
            <a:tailEnd len="med" w="med" type="triangle"/>
          </a:ln>
        </p:spPr>
      </p:cxnSp>
      <p:sp>
        <p:nvSpPr>
          <p:cNvPr id="783" name="Google Shape;783;p30"/>
          <p:cNvSpPr txBox="1"/>
          <p:nvPr/>
        </p:nvSpPr>
        <p:spPr>
          <a:xfrm>
            <a:off x="4352620" y="199234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784" name="Google Shape;784;p30"/>
          <p:cNvSpPr txBox="1"/>
          <p:nvPr/>
        </p:nvSpPr>
        <p:spPr>
          <a:xfrm>
            <a:off x="4350311" y="239409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785" name="Google Shape;785;p30"/>
          <p:cNvSpPr txBox="1"/>
          <p:nvPr/>
        </p:nvSpPr>
        <p:spPr>
          <a:xfrm>
            <a:off x="3882235" y="238393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786" name="Google Shape;786;p30"/>
          <p:cNvSpPr/>
          <p:nvPr/>
        </p:nvSpPr>
        <p:spPr>
          <a:xfrm>
            <a:off x="4714028" y="19819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87" name="Google Shape;787;p30"/>
          <p:cNvSpPr/>
          <p:nvPr/>
        </p:nvSpPr>
        <p:spPr>
          <a:xfrm>
            <a:off x="5182711" y="19819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88" name="Google Shape;788;p30"/>
          <p:cNvSpPr/>
          <p:nvPr/>
        </p:nvSpPr>
        <p:spPr>
          <a:xfrm>
            <a:off x="4714028" y="237760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89" name="Google Shape;789;p30"/>
          <p:cNvSpPr/>
          <p:nvPr/>
        </p:nvSpPr>
        <p:spPr>
          <a:xfrm>
            <a:off x="5184699" y="237760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790" name="Google Shape;790;p30"/>
          <p:cNvCxnSpPr>
            <a:stCxn id="789" idx="2"/>
            <a:endCxn id="788" idx="6"/>
          </p:cNvCxnSpPr>
          <p:nvPr/>
        </p:nvCxnSpPr>
        <p:spPr>
          <a:xfrm rot="10800000">
            <a:off x="4827699" y="2435657"/>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791" name="Google Shape;791;p30"/>
          <p:cNvCxnSpPr/>
          <p:nvPr/>
        </p:nvCxnSpPr>
        <p:spPr>
          <a:xfrm>
            <a:off x="4828256" y="2041570"/>
            <a:ext cx="3546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792" name="Google Shape;792;p30"/>
          <p:cNvCxnSpPr/>
          <p:nvPr/>
        </p:nvCxnSpPr>
        <p:spPr>
          <a:xfrm flipH="1" rot="10800000">
            <a:off x="4811582" y="2082736"/>
            <a:ext cx="387900" cy="313500"/>
          </a:xfrm>
          <a:prstGeom prst="straightConnector1">
            <a:avLst/>
          </a:prstGeom>
          <a:noFill/>
          <a:ln cap="flat" cmpd="sng" w="9525">
            <a:solidFill>
              <a:srgbClr val="000000"/>
            </a:solidFill>
            <a:prstDash val="solid"/>
            <a:miter lim="800000"/>
            <a:headEnd len="sm" w="sm" type="none"/>
            <a:tailEnd len="med" w="med" type="triangle"/>
          </a:ln>
        </p:spPr>
      </p:cxnSp>
      <p:sp>
        <p:nvSpPr>
          <p:cNvPr id="793" name="Google Shape;793;p30"/>
          <p:cNvSpPr txBox="1"/>
          <p:nvPr/>
        </p:nvSpPr>
        <p:spPr>
          <a:xfrm>
            <a:off x="4655914" y="1986294"/>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a</a:t>
            </a:r>
            <a:endParaRPr sz="800">
              <a:solidFill>
                <a:schemeClr val="dk1"/>
              </a:solidFill>
              <a:latin typeface="Calibri"/>
              <a:ea typeface="Calibri"/>
              <a:cs typeface="Calibri"/>
              <a:sym typeface="Calibri"/>
            </a:endParaRPr>
          </a:p>
        </p:txBody>
      </p:sp>
      <p:sp>
        <p:nvSpPr>
          <p:cNvPr id="794" name="Google Shape;794;p30"/>
          <p:cNvSpPr txBox="1"/>
          <p:nvPr/>
        </p:nvSpPr>
        <p:spPr>
          <a:xfrm>
            <a:off x="5124145" y="199234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795" name="Google Shape;795;p30"/>
          <p:cNvSpPr txBox="1"/>
          <p:nvPr/>
        </p:nvSpPr>
        <p:spPr>
          <a:xfrm>
            <a:off x="5121836" y="239409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796" name="Google Shape;796;p30"/>
          <p:cNvSpPr txBox="1"/>
          <p:nvPr/>
        </p:nvSpPr>
        <p:spPr>
          <a:xfrm>
            <a:off x="4653760" y="238393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797" name="Google Shape;797;p30"/>
          <p:cNvSpPr/>
          <p:nvPr/>
        </p:nvSpPr>
        <p:spPr>
          <a:xfrm>
            <a:off x="5456978" y="19819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98" name="Google Shape;798;p30"/>
          <p:cNvSpPr/>
          <p:nvPr/>
        </p:nvSpPr>
        <p:spPr>
          <a:xfrm>
            <a:off x="5925661" y="19819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799" name="Google Shape;799;p30"/>
          <p:cNvSpPr/>
          <p:nvPr/>
        </p:nvSpPr>
        <p:spPr>
          <a:xfrm>
            <a:off x="5456978" y="237760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800" name="Google Shape;800;p30"/>
          <p:cNvSpPr/>
          <p:nvPr/>
        </p:nvSpPr>
        <p:spPr>
          <a:xfrm>
            <a:off x="5927649" y="237760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801" name="Google Shape;801;p30"/>
          <p:cNvCxnSpPr>
            <a:stCxn id="800" idx="2"/>
            <a:endCxn id="799" idx="6"/>
          </p:cNvCxnSpPr>
          <p:nvPr/>
        </p:nvCxnSpPr>
        <p:spPr>
          <a:xfrm rot="10800000">
            <a:off x="5570649" y="2435657"/>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802" name="Google Shape;802;p30"/>
          <p:cNvCxnSpPr/>
          <p:nvPr/>
        </p:nvCxnSpPr>
        <p:spPr>
          <a:xfrm>
            <a:off x="5571206" y="2041570"/>
            <a:ext cx="3546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803" name="Google Shape;803;p30"/>
          <p:cNvCxnSpPr/>
          <p:nvPr/>
        </p:nvCxnSpPr>
        <p:spPr>
          <a:xfrm flipH="1" rot="10800000">
            <a:off x="5554532" y="2082736"/>
            <a:ext cx="387900" cy="313500"/>
          </a:xfrm>
          <a:prstGeom prst="straightConnector1">
            <a:avLst/>
          </a:prstGeom>
          <a:noFill/>
          <a:ln cap="flat" cmpd="sng" w="9525">
            <a:solidFill>
              <a:srgbClr val="000000"/>
            </a:solidFill>
            <a:prstDash val="solid"/>
            <a:miter lim="800000"/>
            <a:headEnd len="sm" w="sm" type="none"/>
            <a:tailEnd len="med" w="med" type="triangle"/>
          </a:ln>
        </p:spPr>
      </p:cxnSp>
      <p:sp>
        <p:nvSpPr>
          <p:cNvPr id="804" name="Google Shape;804;p30"/>
          <p:cNvSpPr txBox="1"/>
          <p:nvPr/>
        </p:nvSpPr>
        <p:spPr>
          <a:xfrm>
            <a:off x="5398864" y="1986294"/>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a</a:t>
            </a:r>
            <a:endParaRPr sz="800">
              <a:solidFill>
                <a:schemeClr val="dk1"/>
              </a:solidFill>
              <a:latin typeface="Calibri"/>
              <a:ea typeface="Calibri"/>
              <a:cs typeface="Calibri"/>
              <a:sym typeface="Calibri"/>
            </a:endParaRPr>
          </a:p>
        </p:txBody>
      </p:sp>
      <p:sp>
        <p:nvSpPr>
          <p:cNvPr id="805" name="Google Shape;805;p30"/>
          <p:cNvSpPr txBox="1"/>
          <p:nvPr/>
        </p:nvSpPr>
        <p:spPr>
          <a:xfrm>
            <a:off x="5867095" y="199234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806" name="Google Shape;806;p30"/>
          <p:cNvSpPr txBox="1"/>
          <p:nvPr/>
        </p:nvSpPr>
        <p:spPr>
          <a:xfrm>
            <a:off x="5864786" y="239409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807" name="Google Shape;807;p30"/>
          <p:cNvSpPr txBox="1"/>
          <p:nvPr/>
        </p:nvSpPr>
        <p:spPr>
          <a:xfrm>
            <a:off x="5396710" y="238393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808" name="Google Shape;808;p30"/>
          <p:cNvSpPr/>
          <p:nvPr/>
        </p:nvSpPr>
        <p:spPr>
          <a:xfrm>
            <a:off x="6199928" y="19819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809" name="Google Shape;809;p30"/>
          <p:cNvSpPr/>
          <p:nvPr/>
        </p:nvSpPr>
        <p:spPr>
          <a:xfrm>
            <a:off x="6668611" y="19819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810" name="Google Shape;810;p30"/>
          <p:cNvSpPr/>
          <p:nvPr/>
        </p:nvSpPr>
        <p:spPr>
          <a:xfrm>
            <a:off x="6199928" y="237760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811" name="Google Shape;811;p30"/>
          <p:cNvSpPr/>
          <p:nvPr/>
        </p:nvSpPr>
        <p:spPr>
          <a:xfrm>
            <a:off x="6670599" y="237760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812" name="Google Shape;812;p30"/>
          <p:cNvCxnSpPr>
            <a:stCxn id="811" idx="2"/>
            <a:endCxn id="810" idx="6"/>
          </p:cNvCxnSpPr>
          <p:nvPr/>
        </p:nvCxnSpPr>
        <p:spPr>
          <a:xfrm rot="10800000">
            <a:off x="6313599" y="2435657"/>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813" name="Google Shape;813;p30"/>
          <p:cNvCxnSpPr/>
          <p:nvPr/>
        </p:nvCxnSpPr>
        <p:spPr>
          <a:xfrm>
            <a:off x="6314156" y="2041570"/>
            <a:ext cx="3546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814" name="Google Shape;814;p30"/>
          <p:cNvCxnSpPr/>
          <p:nvPr/>
        </p:nvCxnSpPr>
        <p:spPr>
          <a:xfrm flipH="1" rot="10800000">
            <a:off x="6297482" y="2082736"/>
            <a:ext cx="387900" cy="313500"/>
          </a:xfrm>
          <a:prstGeom prst="straightConnector1">
            <a:avLst/>
          </a:prstGeom>
          <a:noFill/>
          <a:ln cap="flat" cmpd="sng" w="9525">
            <a:solidFill>
              <a:srgbClr val="000000"/>
            </a:solidFill>
            <a:prstDash val="solid"/>
            <a:miter lim="800000"/>
            <a:headEnd len="sm" w="sm" type="none"/>
            <a:tailEnd len="med" w="med" type="triangle"/>
          </a:ln>
        </p:spPr>
      </p:cxnSp>
      <p:sp>
        <p:nvSpPr>
          <p:cNvPr id="815" name="Google Shape;815;p30"/>
          <p:cNvSpPr txBox="1"/>
          <p:nvPr/>
        </p:nvSpPr>
        <p:spPr>
          <a:xfrm>
            <a:off x="6141814" y="1986294"/>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a</a:t>
            </a:r>
            <a:endParaRPr sz="800">
              <a:solidFill>
                <a:schemeClr val="dk1"/>
              </a:solidFill>
              <a:latin typeface="Calibri"/>
              <a:ea typeface="Calibri"/>
              <a:cs typeface="Calibri"/>
              <a:sym typeface="Calibri"/>
            </a:endParaRPr>
          </a:p>
        </p:txBody>
      </p:sp>
      <p:sp>
        <p:nvSpPr>
          <p:cNvPr id="816" name="Google Shape;816;p30"/>
          <p:cNvSpPr txBox="1"/>
          <p:nvPr/>
        </p:nvSpPr>
        <p:spPr>
          <a:xfrm>
            <a:off x="6610045" y="199234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817" name="Google Shape;817;p30"/>
          <p:cNvSpPr txBox="1"/>
          <p:nvPr/>
        </p:nvSpPr>
        <p:spPr>
          <a:xfrm>
            <a:off x="6607736" y="239409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818" name="Google Shape;818;p30"/>
          <p:cNvSpPr txBox="1"/>
          <p:nvPr/>
        </p:nvSpPr>
        <p:spPr>
          <a:xfrm>
            <a:off x="6139660" y="238393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819" name="Google Shape;819;p30"/>
          <p:cNvSpPr/>
          <p:nvPr/>
        </p:nvSpPr>
        <p:spPr>
          <a:xfrm>
            <a:off x="6971453" y="19819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820" name="Google Shape;820;p30"/>
          <p:cNvSpPr/>
          <p:nvPr/>
        </p:nvSpPr>
        <p:spPr>
          <a:xfrm>
            <a:off x="7440136" y="19819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821" name="Google Shape;821;p30"/>
          <p:cNvSpPr/>
          <p:nvPr/>
        </p:nvSpPr>
        <p:spPr>
          <a:xfrm>
            <a:off x="6971453" y="237760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822" name="Google Shape;822;p30"/>
          <p:cNvSpPr/>
          <p:nvPr/>
        </p:nvSpPr>
        <p:spPr>
          <a:xfrm>
            <a:off x="7442124" y="237760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823" name="Google Shape;823;p30"/>
          <p:cNvCxnSpPr>
            <a:stCxn id="822" idx="2"/>
            <a:endCxn id="821" idx="6"/>
          </p:cNvCxnSpPr>
          <p:nvPr/>
        </p:nvCxnSpPr>
        <p:spPr>
          <a:xfrm rot="10800000">
            <a:off x="7085124" y="2435657"/>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824" name="Google Shape;824;p30"/>
          <p:cNvCxnSpPr/>
          <p:nvPr/>
        </p:nvCxnSpPr>
        <p:spPr>
          <a:xfrm>
            <a:off x="7085681" y="2041570"/>
            <a:ext cx="3546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825" name="Google Shape;825;p30"/>
          <p:cNvCxnSpPr/>
          <p:nvPr/>
        </p:nvCxnSpPr>
        <p:spPr>
          <a:xfrm flipH="1" rot="10800000">
            <a:off x="7069007" y="2082736"/>
            <a:ext cx="387900" cy="313500"/>
          </a:xfrm>
          <a:prstGeom prst="straightConnector1">
            <a:avLst/>
          </a:prstGeom>
          <a:noFill/>
          <a:ln cap="flat" cmpd="sng" w="9525">
            <a:solidFill>
              <a:srgbClr val="000000"/>
            </a:solidFill>
            <a:prstDash val="solid"/>
            <a:miter lim="800000"/>
            <a:headEnd len="sm" w="sm" type="none"/>
            <a:tailEnd len="med" w="med" type="triangle"/>
          </a:ln>
        </p:spPr>
      </p:cxnSp>
      <p:sp>
        <p:nvSpPr>
          <p:cNvPr id="826" name="Google Shape;826;p30"/>
          <p:cNvSpPr txBox="1"/>
          <p:nvPr/>
        </p:nvSpPr>
        <p:spPr>
          <a:xfrm>
            <a:off x="6913339" y="1986294"/>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a</a:t>
            </a:r>
            <a:endParaRPr sz="800">
              <a:solidFill>
                <a:schemeClr val="dk1"/>
              </a:solidFill>
              <a:latin typeface="Calibri"/>
              <a:ea typeface="Calibri"/>
              <a:cs typeface="Calibri"/>
              <a:sym typeface="Calibri"/>
            </a:endParaRPr>
          </a:p>
        </p:txBody>
      </p:sp>
      <p:sp>
        <p:nvSpPr>
          <p:cNvPr id="827" name="Google Shape;827;p30"/>
          <p:cNvSpPr txBox="1"/>
          <p:nvPr/>
        </p:nvSpPr>
        <p:spPr>
          <a:xfrm>
            <a:off x="7381570" y="199234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828" name="Google Shape;828;p30"/>
          <p:cNvSpPr txBox="1"/>
          <p:nvPr/>
        </p:nvSpPr>
        <p:spPr>
          <a:xfrm>
            <a:off x="7379261" y="239409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829" name="Google Shape;829;p30"/>
          <p:cNvSpPr txBox="1"/>
          <p:nvPr/>
        </p:nvSpPr>
        <p:spPr>
          <a:xfrm>
            <a:off x="6911185" y="238393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830" name="Google Shape;830;p30"/>
          <p:cNvSpPr/>
          <p:nvPr/>
        </p:nvSpPr>
        <p:spPr>
          <a:xfrm>
            <a:off x="7742978" y="19819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831" name="Google Shape;831;p30"/>
          <p:cNvSpPr/>
          <p:nvPr/>
        </p:nvSpPr>
        <p:spPr>
          <a:xfrm>
            <a:off x="8211661" y="19819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832" name="Google Shape;832;p30"/>
          <p:cNvSpPr/>
          <p:nvPr/>
        </p:nvSpPr>
        <p:spPr>
          <a:xfrm>
            <a:off x="7742978" y="237760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833" name="Google Shape;833;p30"/>
          <p:cNvSpPr/>
          <p:nvPr/>
        </p:nvSpPr>
        <p:spPr>
          <a:xfrm>
            <a:off x="8213649" y="237760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834" name="Google Shape;834;p30"/>
          <p:cNvCxnSpPr>
            <a:stCxn id="833" idx="2"/>
            <a:endCxn id="832" idx="6"/>
          </p:cNvCxnSpPr>
          <p:nvPr/>
        </p:nvCxnSpPr>
        <p:spPr>
          <a:xfrm rot="10800000">
            <a:off x="7856649" y="2435657"/>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835" name="Google Shape;835;p30"/>
          <p:cNvCxnSpPr/>
          <p:nvPr/>
        </p:nvCxnSpPr>
        <p:spPr>
          <a:xfrm>
            <a:off x="7857206" y="2041570"/>
            <a:ext cx="3546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836" name="Google Shape;836;p30"/>
          <p:cNvCxnSpPr/>
          <p:nvPr/>
        </p:nvCxnSpPr>
        <p:spPr>
          <a:xfrm flipH="1" rot="10800000">
            <a:off x="7840532" y="2082736"/>
            <a:ext cx="387900" cy="313500"/>
          </a:xfrm>
          <a:prstGeom prst="straightConnector1">
            <a:avLst/>
          </a:prstGeom>
          <a:noFill/>
          <a:ln cap="flat" cmpd="sng" w="9525">
            <a:solidFill>
              <a:srgbClr val="000000"/>
            </a:solidFill>
            <a:prstDash val="solid"/>
            <a:miter lim="800000"/>
            <a:headEnd len="sm" w="sm" type="none"/>
            <a:tailEnd len="med" w="med" type="triangle"/>
          </a:ln>
        </p:spPr>
      </p:cxnSp>
      <p:sp>
        <p:nvSpPr>
          <p:cNvPr id="837" name="Google Shape;837;p30"/>
          <p:cNvSpPr txBox="1"/>
          <p:nvPr/>
        </p:nvSpPr>
        <p:spPr>
          <a:xfrm>
            <a:off x="7684864" y="1986294"/>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a</a:t>
            </a:r>
            <a:endParaRPr sz="800">
              <a:solidFill>
                <a:schemeClr val="dk1"/>
              </a:solidFill>
              <a:latin typeface="Calibri"/>
              <a:ea typeface="Calibri"/>
              <a:cs typeface="Calibri"/>
              <a:sym typeface="Calibri"/>
            </a:endParaRPr>
          </a:p>
        </p:txBody>
      </p:sp>
      <p:sp>
        <p:nvSpPr>
          <p:cNvPr id="838" name="Google Shape;838;p30"/>
          <p:cNvSpPr txBox="1"/>
          <p:nvPr/>
        </p:nvSpPr>
        <p:spPr>
          <a:xfrm>
            <a:off x="8153095" y="199234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839" name="Google Shape;839;p30"/>
          <p:cNvSpPr txBox="1"/>
          <p:nvPr/>
        </p:nvSpPr>
        <p:spPr>
          <a:xfrm>
            <a:off x="8150786" y="239409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840" name="Google Shape;840;p30"/>
          <p:cNvSpPr txBox="1"/>
          <p:nvPr/>
        </p:nvSpPr>
        <p:spPr>
          <a:xfrm>
            <a:off x="7682710" y="238393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841" name="Google Shape;841;p30"/>
          <p:cNvSpPr/>
          <p:nvPr/>
        </p:nvSpPr>
        <p:spPr>
          <a:xfrm>
            <a:off x="8514503" y="19819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842" name="Google Shape;842;p30"/>
          <p:cNvSpPr/>
          <p:nvPr/>
        </p:nvSpPr>
        <p:spPr>
          <a:xfrm>
            <a:off x="8983186" y="19819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843" name="Google Shape;843;p30"/>
          <p:cNvSpPr/>
          <p:nvPr/>
        </p:nvSpPr>
        <p:spPr>
          <a:xfrm>
            <a:off x="8514503" y="237760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844" name="Google Shape;844;p30"/>
          <p:cNvSpPr/>
          <p:nvPr/>
        </p:nvSpPr>
        <p:spPr>
          <a:xfrm>
            <a:off x="8985174" y="237760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845" name="Google Shape;845;p30"/>
          <p:cNvCxnSpPr>
            <a:stCxn id="844" idx="2"/>
            <a:endCxn id="843" idx="6"/>
          </p:cNvCxnSpPr>
          <p:nvPr/>
        </p:nvCxnSpPr>
        <p:spPr>
          <a:xfrm rot="10800000">
            <a:off x="8628174" y="2435657"/>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846" name="Google Shape;846;p30"/>
          <p:cNvCxnSpPr/>
          <p:nvPr/>
        </p:nvCxnSpPr>
        <p:spPr>
          <a:xfrm rot="10800000">
            <a:off x="8571662" y="2099611"/>
            <a:ext cx="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847" name="Google Shape;847;p30"/>
          <p:cNvCxnSpPr/>
          <p:nvPr/>
        </p:nvCxnSpPr>
        <p:spPr>
          <a:xfrm>
            <a:off x="8628731" y="2041570"/>
            <a:ext cx="3546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848" name="Google Shape;848;p30"/>
          <p:cNvCxnSpPr/>
          <p:nvPr/>
        </p:nvCxnSpPr>
        <p:spPr>
          <a:xfrm>
            <a:off x="9040427" y="2099676"/>
            <a:ext cx="210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849" name="Google Shape;849;p30"/>
          <p:cNvCxnSpPr/>
          <p:nvPr/>
        </p:nvCxnSpPr>
        <p:spPr>
          <a:xfrm flipH="1" rot="10800000">
            <a:off x="8612057" y="2082736"/>
            <a:ext cx="387900" cy="313500"/>
          </a:xfrm>
          <a:prstGeom prst="straightConnector1">
            <a:avLst/>
          </a:prstGeom>
          <a:noFill/>
          <a:ln cap="flat" cmpd="sng" w="9525">
            <a:solidFill>
              <a:srgbClr val="000000"/>
            </a:solidFill>
            <a:prstDash val="solid"/>
            <a:miter lim="800000"/>
            <a:headEnd len="sm" w="sm" type="none"/>
            <a:tailEnd len="med" w="med" type="triangle"/>
          </a:ln>
        </p:spPr>
      </p:cxnSp>
      <p:sp>
        <p:nvSpPr>
          <p:cNvPr id="850" name="Google Shape;850;p30"/>
          <p:cNvSpPr txBox="1"/>
          <p:nvPr/>
        </p:nvSpPr>
        <p:spPr>
          <a:xfrm>
            <a:off x="8456389" y="1986294"/>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a</a:t>
            </a:r>
            <a:endParaRPr sz="800">
              <a:solidFill>
                <a:schemeClr val="dk1"/>
              </a:solidFill>
              <a:latin typeface="Calibri"/>
              <a:ea typeface="Calibri"/>
              <a:cs typeface="Calibri"/>
              <a:sym typeface="Calibri"/>
            </a:endParaRPr>
          </a:p>
        </p:txBody>
      </p:sp>
      <p:sp>
        <p:nvSpPr>
          <p:cNvPr id="851" name="Google Shape;851;p30"/>
          <p:cNvSpPr txBox="1"/>
          <p:nvPr/>
        </p:nvSpPr>
        <p:spPr>
          <a:xfrm>
            <a:off x="8924620" y="199234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852" name="Google Shape;852;p30"/>
          <p:cNvSpPr txBox="1"/>
          <p:nvPr/>
        </p:nvSpPr>
        <p:spPr>
          <a:xfrm>
            <a:off x="8922311" y="239409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853" name="Google Shape;853;p30"/>
          <p:cNvSpPr txBox="1"/>
          <p:nvPr/>
        </p:nvSpPr>
        <p:spPr>
          <a:xfrm>
            <a:off x="8454235" y="238393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854" name="Google Shape;854;p30"/>
          <p:cNvSpPr/>
          <p:nvPr/>
        </p:nvSpPr>
        <p:spPr>
          <a:xfrm>
            <a:off x="838266" y="3366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855" name="Google Shape;855;p30"/>
          <p:cNvSpPr/>
          <p:nvPr/>
        </p:nvSpPr>
        <p:spPr>
          <a:xfrm>
            <a:off x="1308936" y="3366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856" name="Google Shape;856;p30"/>
          <p:cNvCxnSpPr>
            <a:stCxn id="855" idx="2"/>
            <a:endCxn id="854" idx="6"/>
          </p:cNvCxnSpPr>
          <p:nvPr/>
        </p:nvCxnSpPr>
        <p:spPr>
          <a:xfrm rot="10800000">
            <a:off x="951936" y="3424571"/>
            <a:ext cx="357000" cy="0"/>
          </a:xfrm>
          <a:prstGeom prst="straightConnector1">
            <a:avLst/>
          </a:prstGeom>
          <a:noFill/>
          <a:ln cap="flat" cmpd="sng" w="9525">
            <a:solidFill>
              <a:srgbClr val="000000"/>
            </a:solidFill>
            <a:prstDash val="solid"/>
            <a:miter lim="800000"/>
            <a:headEnd len="sm" w="sm" type="none"/>
            <a:tailEnd len="med" w="med" type="triangle"/>
          </a:ln>
        </p:spPr>
      </p:cxnSp>
      <p:sp>
        <p:nvSpPr>
          <p:cNvPr id="857" name="Google Shape;857;p30"/>
          <p:cNvSpPr txBox="1"/>
          <p:nvPr/>
        </p:nvSpPr>
        <p:spPr>
          <a:xfrm>
            <a:off x="1246074" y="33830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858" name="Google Shape;858;p30"/>
          <p:cNvSpPr txBox="1"/>
          <p:nvPr/>
        </p:nvSpPr>
        <p:spPr>
          <a:xfrm>
            <a:off x="777997" y="33728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859" name="Google Shape;859;p30"/>
          <p:cNvSpPr/>
          <p:nvPr/>
        </p:nvSpPr>
        <p:spPr>
          <a:xfrm>
            <a:off x="1581216" y="3366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860" name="Google Shape;860;p30"/>
          <p:cNvSpPr/>
          <p:nvPr/>
        </p:nvSpPr>
        <p:spPr>
          <a:xfrm>
            <a:off x="2051886" y="3366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861" name="Google Shape;861;p30"/>
          <p:cNvCxnSpPr>
            <a:stCxn id="860" idx="2"/>
            <a:endCxn id="859" idx="6"/>
          </p:cNvCxnSpPr>
          <p:nvPr/>
        </p:nvCxnSpPr>
        <p:spPr>
          <a:xfrm rot="10800000">
            <a:off x="1694886" y="3424571"/>
            <a:ext cx="357000" cy="0"/>
          </a:xfrm>
          <a:prstGeom prst="straightConnector1">
            <a:avLst/>
          </a:prstGeom>
          <a:noFill/>
          <a:ln cap="flat" cmpd="sng" w="9525">
            <a:solidFill>
              <a:srgbClr val="000000"/>
            </a:solidFill>
            <a:prstDash val="solid"/>
            <a:miter lim="800000"/>
            <a:headEnd len="sm" w="sm" type="none"/>
            <a:tailEnd len="med" w="med" type="triangle"/>
          </a:ln>
        </p:spPr>
      </p:cxnSp>
      <p:sp>
        <p:nvSpPr>
          <p:cNvPr id="862" name="Google Shape;862;p30"/>
          <p:cNvSpPr txBox="1"/>
          <p:nvPr/>
        </p:nvSpPr>
        <p:spPr>
          <a:xfrm>
            <a:off x="1989024" y="33830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863" name="Google Shape;863;p30"/>
          <p:cNvSpPr txBox="1"/>
          <p:nvPr/>
        </p:nvSpPr>
        <p:spPr>
          <a:xfrm>
            <a:off x="1520947" y="33728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864" name="Google Shape;864;p30"/>
          <p:cNvSpPr/>
          <p:nvPr/>
        </p:nvSpPr>
        <p:spPr>
          <a:xfrm>
            <a:off x="2352741" y="3366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865" name="Google Shape;865;p30"/>
          <p:cNvSpPr/>
          <p:nvPr/>
        </p:nvSpPr>
        <p:spPr>
          <a:xfrm>
            <a:off x="2823411" y="3366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866" name="Google Shape;866;p30"/>
          <p:cNvCxnSpPr>
            <a:stCxn id="865" idx="2"/>
            <a:endCxn id="864" idx="6"/>
          </p:cNvCxnSpPr>
          <p:nvPr/>
        </p:nvCxnSpPr>
        <p:spPr>
          <a:xfrm rot="10800000">
            <a:off x="2466411" y="3424571"/>
            <a:ext cx="357000" cy="0"/>
          </a:xfrm>
          <a:prstGeom prst="straightConnector1">
            <a:avLst/>
          </a:prstGeom>
          <a:noFill/>
          <a:ln cap="flat" cmpd="sng" w="9525">
            <a:solidFill>
              <a:srgbClr val="000000"/>
            </a:solidFill>
            <a:prstDash val="solid"/>
            <a:miter lim="800000"/>
            <a:headEnd len="sm" w="sm" type="none"/>
            <a:tailEnd len="med" w="med" type="triangle"/>
          </a:ln>
        </p:spPr>
      </p:cxnSp>
      <p:sp>
        <p:nvSpPr>
          <p:cNvPr id="867" name="Google Shape;867;p30"/>
          <p:cNvSpPr txBox="1"/>
          <p:nvPr/>
        </p:nvSpPr>
        <p:spPr>
          <a:xfrm>
            <a:off x="2760549" y="33830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868" name="Google Shape;868;p30"/>
          <p:cNvSpPr txBox="1"/>
          <p:nvPr/>
        </p:nvSpPr>
        <p:spPr>
          <a:xfrm>
            <a:off x="2292472" y="33728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869" name="Google Shape;869;p30"/>
          <p:cNvSpPr/>
          <p:nvPr/>
        </p:nvSpPr>
        <p:spPr>
          <a:xfrm>
            <a:off x="3124266" y="3366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870" name="Google Shape;870;p30"/>
          <p:cNvSpPr/>
          <p:nvPr/>
        </p:nvSpPr>
        <p:spPr>
          <a:xfrm>
            <a:off x="3594936" y="3366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871" name="Google Shape;871;p30"/>
          <p:cNvCxnSpPr>
            <a:stCxn id="870" idx="2"/>
            <a:endCxn id="869" idx="6"/>
          </p:cNvCxnSpPr>
          <p:nvPr/>
        </p:nvCxnSpPr>
        <p:spPr>
          <a:xfrm rot="10800000">
            <a:off x="3237936" y="3424571"/>
            <a:ext cx="357000" cy="0"/>
          </a:xfrm>
          <a:prstGeom prst="straightConnector1">
            <a:avLst/>
          </a:prstGeom>
          <a:noFill/>
          <a:ln cap="flat" cmpd="sng" w="9525">
            <a:solidFill>
              <a:srgbClr val="000000"/>
            </a:solidFill>
            <a:prstDash val="solid"/>
            <a:miter lim="800000"/>
            <a:headEnd len="sm" w="sm" type="none"/>
            <a:tailEnd len="med" w="med" type="triangle"/>
          </a:ln>
        </p:spPr>
      </p:cxnSp>
      <p:sp>
        <p:nvSpPr>
          <p:cNvPr id="872" name="Google Shape;872;p30"/>
          <p:cNvSpPr txBox="1"/>
          <p:nvPr/>
        </p:nvSpPr>
        <p:spPr>
          <a:xfrm>
            <a:off x="3532074" y="33830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873" name="Google Shape;873;p30"/>
          <p:cNvSpPr txBox="1"/>
          <p:nvPr/>
        </p:nvSpPr>
        <p:spPr>
          <a:xfrm>
            <a:off x="3063997" y="33728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874" name="Google Shape;874;p30"/>
          <p:cNvSpPr/>
          <p:nvPr/>
        </p:nvSpPr>
        <p:spPr>
          <a:xfrm>
            <a:off x="3895791" y="3366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875" name="Google Shape;875;p30"/>
          <p:cNvSpPr/>
          <p:nvPr/>
        </p:nvSpPr>
        <p:spPr>
          <a:xfrm>
            <a:off x="4366461" y="3366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876" name="Google Shape;876;p30"/>
          <p:cNvCxnSpPr>
            <a:stCxn id="875" idx="2"/>
            <a:endCxn id="874" idx="6"/>
          </p:cNvCxnSpPr>
          <p:nvPr/>
        </p:nvCxnSpPr>
        <p:spPr>
          <a:xfrm rot="10800000">
            <a:off x="4009461" y="3424571"/>
            <a:ext cx="357000" cy="0"/>
          </a:xfrm>
          <a:prstGeom prst="straightConnector1">
            <a:avLst/>
          </a:prstGeom>
          <a:noFill/>
          <a:ln cap="flat" cmpd="sng" w="9525">
            <a:solidFill>
              <a:srgbClr val="000000"/>
            </a:solidFill>
            <a:prstDash val="solid"/>
            <a:miter lim="800000"/>
            <a:headEnd len="sm" w="sm" type="none"/>
            <a:tailEnd len="med" w="med" type="triangle"/>
          </a:ln>
        </p:spPr>
      </p:cxnSp>
      <p:sp>
        <p:nvSpPr>
          <p:cNvPr id="877" name="Google Shape;877;p30"/>
          <p:cNvSpPr txBox="1"/>
          <p:nvPr/>
        </p:nvSpPr>
        <p:spPr>
          <a:xfrm>
            <a:off x="4303599" y="33830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878" name="Google Shape;878;p30"/>
          <p:cNvSpPr txBox="1"/>
          <p:nvPr/>
        </p:nvSpPr>
        <p:spPr>
          <a:xfrm>
            <a:off x="3835522" y="33728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879" name="Google Shape;879;p30"/>
          <p:cNvSpPr/>
          <p:nvPr/>
        </p:nvSpPr>
        <p:spPr>
          <a:xfrm>
            <a:off x="4667316" y="3366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880" name="Google Shape;880;p30"/>
          <p:cNvSpPr/>
          <p:nvPr/>
        </p:nvSpPr>
        <p:spPr>
          <a:xfrm>
            <a:off x="5137986" y="3366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881" name="Google Shape;881;p30"/>
          <p:cNvCxnSpPr>
            <a:stCxn id="880" idx="2"/>
            <a:endCxn id="879" idx="6"/>
          </p:cNvCxnSpPr>
          <p:nvPr/>
        </p:nvCxnSpPr>
        <p:spPr>
          <a:xfrm rot="10800000">
            <a:off x="4780986" y="3424571"/>
            <a:ext cx="357000" cy="0"/>
          </a:xfrm>
          <a:prstGeom prst="straightConnector1">
            <a:avLst/>
          </a:prstGeom>
          <a:noFill/>
          <a:ln cap="flat" cmpd="sng" w="9525">
            <a:solidFill>
              <a:srgbClr val="000000"/>
            </a:solidFill>
            <a:prstDash val="solid"/>
            <a:miter lim="800000"/>
            <a:headEnd len="sm" w="sm" type="none"/>
            <a:tailEnd len="med" w="med" type="triangle"/>
          </a:ln>
        </p:spPr>
      </p:cxnSp>
      <p:sp>
        <p:nvSpPr>
          <p:cNvPr id="882" name="Google Shape;882;p30"/>
          <p:cNvSpPr txBox="1"/>
          <p:nvPr/>
        </p:nvSpPr>
        <p:spPr>
          <a:xfrm>
            <a:off x="5075124" y="33830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883" name="Google Shape;883;p30"/>
          <p:cNvSpPr txBox="1"/>
          <p:nvPr/>
        </p:nvSpPr>
        <p:spPr>
          <a:xfrm>
            <a:off x="4607047" y="33728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884" name="Google Shape;884;p30"/>
          <p:cNvSpPr/>
          <p:nvPr/>
        </p:nvSpPr>
        <p:spPr>
          <a:xfrm>
            <a:off x="5410266" y="3366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885" name="Google Shape;885;p30"/>
          <p:cNvSpPr/>
          <p:nvPr/>
        </p:nvSpPr>
        <p:spPr>
          <a:xfrm>
            <a:off x="5880936" y="3366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886" name="Google Shape;886;p30"/>
          <p:cNvCxnSpPr>
            <a:stCxn id="885" idx="2"/>
            <a:endCxn id="884" idx="6"/>
          </p:cNvCxnSpPr>
          <p:nvPr/>
        </p:nvCxnSpPr>
        <p:spPr>
          <a:xfrm rot="10800000">
            <a:off x="5523936" y="3424571"/>
            <a:ext cx="357000" cy="0"/>
          </a:xfrm>
          <a:prstGeom prst="straightConnector1">
            <a:avLst/>
          </a:prstGeom>
          <a:noFill/>
          <a:ln cap="flat" cmpd="sng" w="9525">
            <a:solidFill>
              <a:srgbClr val="000000"/>
            </a:solidFill>
            <a:prstDash val="solid"/>
            <a:miter lim="800000"/>
            <a:headEnd len="sm" w="sm" type="none"/>
            <a:tailEnd len="med" w="med" type="triangle"/>
          </a:ln>
        </p:spPr>
      </p:cxnSp>
      <p:sp>
        <p:nvSpPr>
          <p:cNvPr id="887" name="Google Shape;887;p30"/>
          <p:cNvSpPr txBox="1"/>
          <p:nvPr/>
        </p:nvSpPr>
        <p:spPr>
          <a:xfrm>
            <a:off x="5818074" y="33830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888" name="Google Shape;888;p30"/>
          <p:cNvSpPr txBox="1"/>
          <p:nvPr/>
        </p:nvSpPr>
        <p:spPr>
          <a:xfrm>
            <a:off x="5349997" y="33728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889" name="Google Shape;889;p30"/>
          <p:cNvSpPr/>
          <p:nvPr/>
        </p:nvSpPr>
        <p:spPr>
          <a:xfrm>
            <a:off x="6153216" y="3366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890" name="Google Shape;890;p30"/>
          <p:cNvSpPr/>
          <p:nvPr/>
        </p:nvSpPr>
        <p:spPr>
          <a:xfrm>
            <a:off x="6623886" y="3366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891" name="Google Shape;891;p30"/>
          <p:cNvCxnSpPr>
            <a:stCxn id="890" idx="2"/>
            <a:endCxn id="889" idx="6"/>
          </p:cNvCxnSpPr>
          <p:nvPr/>
        </p:nvCxnSpPr>
        <p:spPr>
          <a:xfrm rot="10800000">
            <a:off x="6266886" y="3424571"/>
            <a:ext cx="357000" cy="0"/>
          </a:xfrm>
          <a:prstGeom prst="straightConnector1">
            <a:avLst/>
          </a:prstGeom>
          <a:noFill/>
          <a:ln cap="flat" cmpd="sng" w="9525">
            <a:solidFill>
              <a:srgbClr val="000000"/>
            </a:solidFill>
            <a:prstDash val="solid"/>
            <a:miter lim="800000"/>
            <a:headEnd len="sm" w="sm" type="none"/>
            <a:tailEnd len="med" w="med" type="triangle"/>
          </a:ln>
        </p:spPr>
      </p:cxnSp>
      <p:sp>
        <p:nvSpPr>
          <p:cNvPr id="892" name="Google Shape;892;p30"/>
          <p:cNvSpPr txBox="1"/>
          <p:nvPr/>
        </p:nvSpPr>
        <p:spPr>
          <a:xfrm>
            <a:off x="6561024" y="33830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893" name="Google Shape;893;p30"/>
          <p:cNvSpPr txBox="1"/>
          <p:nvPr/>
        </p:nvSpPr>
        <p:spPr>
          <a:xfrm>
            <a:off x="6092947" y="33728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894" name="Google Shape;894;p30"/>
          <p:cNvSpPr/>
          <p:nvPr/>
        </p:nvSpPr>
        <p:spPr>
          <a:xfrm>
            <a:off x="6924740" y="29708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895" name="Google Shape;895;p30"/>
          <p:cNvSpPr/>
          <p:nvPr/>
        </p:nvSpPr>
        <p:spPr>
          <a:xfrm>
            <a:off x="7393423" y="29708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896" name="Google Shape;896;p30"/>
          <p:cNvSpPr/>
          <p:nvPr/>
        </p:nvSpPr>
        <p:spPr>
          <a:xfrm>
            <a:off x="6924741" y="3366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897" name="Google Shape;897;p30"/>
          <p:cNvSpPr/>
          <p:nvPr/>
        </p:nvSpPr>
        <p:spPr>
          <a:xfrm>
            <a:off x="7395411" y="3366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898" name="Google Shape;898;p30"/>
          <p:cNvCxnSpPr>
            <a:stCxn id="897" idx="2"/>
            <a:endCxn id="896" idx="6"/>
          </p:cNvCxnSpPr>
          <p:nvPr/>
        </p:nvCxnSpPr>
        <p:spPr>
          <a:xfrm rot="10800000">
            <a:off x="7038411" y="3424571"/>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899" name="Google Shape;899;p30"/>
          <p:cNvCxnSpPr/>
          <p:nvPr/>
        </p:nvCxnSpPr>
        <p:spPr>
          <a:xfrm rot="10800000">
            <a:off x="6981900" y="3088525"/>
            <a:ext cx="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900" name="Google Shape;900;p30"/>
          <p:cNvCxnSpPr/>
          <p:nvPr/>
        </p:nvCxnSpPr>
        <p:spPr>
          <a:xfrm>
            <a:off x="7038968" y="3030484"/>
            <a:ext cx="3546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901" name="Google Shape;901;p30"/>
          <p:cNvCxnSpPr/>
          <p:nvPr/>
        </p:nvCxnSpPr>
        <p:spPr>
          <a:xfrm>
            <a:off x="7450665" y="3088590"/>
            <a:ext cx="210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902" name="Google Shape;902;p30"/>
          <p:cNvCxnSpPr/>
          <p:nvPr/>
        </p:nvCxnSpPr>
        <p:spPr>
          <a:xfrm flipH="1" rot="10800000">
            <a:off x="7022295" y="3071650"/>
            <a:ext cx="387900" cy="313500"/>
          </a:xfrm>
          <a:prstGeom prst="straightConnector1">
            <a:avLst/>
          </a:prstGeom>
          <a:noFill/>
          <a:ln cap="flat" cmpd="sng" w="9525">
            <a:solidFill>
              <a:srgbClr val="000000"/>
            </a:solidFill>
            <a:prstDash val="solid"/>
            <a:miter lim="800000"/>
            <a:headEnd len="sm" w="sm" type="none"/>
            <a:tailEnd len="med" w="med" type="triangle"/>
          </a:ln>
        </p:spPr>
      </p:cxnSp>
      <p:sp>
        <p:nvSpPr>
          <p:cNvPr id="903" name="Google Shape;903;p30"/>
          <p:cNvSpPr txBox="1"/>
          <p:nvPr/>
        </p:nvSpPr>
        <p:spPr>
          <a:xfrm>
            <a:off x="6866626" y="2975208"/>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a</a:t>
            </a:r>
            <a:endParaRPr sz="800">
              <a:solidFill>
                <a:schemeClr val="dk1"/>
              </a:solidFill>
              <a:latin typeface="Calibri"/>
              <a:ea typeface="Calibri"/>
              <a:cs typeface="Calibri"/>
              <a:sym typeface="Calibri"/>
            </a:endParaRPr>
          </a:p>
        </p:txBody>
      </p:sp>
      <p:sp>
        <p:nvSpPr>
          <p:cNvPr id="904" name="Google Shape;904;p30"/>
          <p:cNvSpPr txBox="1"/>
          <p:nvPr/>
        </p:nvSpPr>
        <p:spPr>
          <a:xfrm>
            <a:off x="7334857" y="298125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905" name="Google Shape;905;p30"/>
          <p:cNvSpPr txBox="1"/>
          <p:nvPr/>
        </p:nvSpPr>
        <p:spPr>
          <a:xfrm>
            <a:off x="7332549" y="33830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906" name="Google Shape;906;p30"/>
          <p:cNvSpPr txBox="1"/>
          <p:nvPr/>
        </p:nvSpPr>
        <p:spPr>
          <a:xfrm>
            <a:off x="6864472" y="33728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907" name="Google Shape;907;p30"/>
          <p:cNvSpPr/>
          <p:nvPr/>
        </p:nvSpPr>
        <p:spPr>
          <a:xfrm>
            <a:off x="7696265" y="29708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908" name="Google Shape;908;p30"/>
          <p:cNvSpPr/>
          <p:nvPr/>
        </p:nvSpPr>
        <p:spPr>
          <a:xfrm>
            <a:off x="8164948" y="29708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909" name="Google Shape;909;p30"/>
          <p:cNvSpPr/>
          <p:nvPr/>
        </p:nvSpPr>
        <p:spPr>
          <a:xfrm>
            <a:off x="7696266" y="3366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910" name="Google Shape;910;p30"/>
          <p:cNvSpPr/>
          <p:nvPr/>
        </p:nvSpPr>
        <p:spPr>
          <a:xfrm>
            <a:off x="8166936" y="3366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911" name="Google Shape;911;p30"/>
          <p:cNvCxnSpPr>
            <a:stCxn id="910" idx="2"/>
            <a:endCxn id="909" idx="6"/>
          </p:cNvCxnSpPr>
          <p:nvPr/>
        </p:nvCxnSpPr>
        <p:spPr>
          <a:xfrm rot="10800000">
            <a:off x="7809936" y="3424571"/>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912" name="Google Shape;912;p30"/>
          <p:cNvCxnSpPr/>
          <p:nvPr/>
        </p:nvCxnSpPr>
        <p:spPr>
          <a:xfrm rot="10800000">
            <a:off x="7753425" y="3088525"/>
            <a:ext cx="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913" name="Google Shape;913;p30"/>
          <p:cNvCxnSpPr/>
          <p:nvPr/>
        </p:nvCxnSpPr>
        <p:spPr>
          <a:xfrm>
            <a:off x="7810493" y="3030484"/>
            <a:ext cx="3546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914" name="Google Shape;914;p30"/>
          <p:cNvCxnSpPr/>
          <p:nvPr/>
        </p:nvCxnSpPr>
        <p:spPr>
          <a:xfrm>
            <a:off x="8222190" y="3088590"/>
            <a:ext cx="210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915" name="Google Shape;915;p30"/>
          <p:cNvCxnSpPr/>
          <p:nvPr/>
        </p:nvCxnSpPr>
        <p:spPr>
          <a:xfrm flipH="1" rot="10800000">
            <a:off x="7793820" y="3071650"/>
            <a:ext cx="387900" cy="313500"/>
          </a:xfrm>
          <a:prstGeom prst="straightConnector1">
            <a:avLst/>
          </a:prstGeom>
          <a:noFill/>
          <a:ln cap="flat" cmpd="sng" w="9525">
            <a:solidFill>
              <a:srgbClr val="000000"/>
            </a:solidFill>
            <a:prstDash val="solid"/>
            <a:miter lim="800000"/>
            <a:headEnd len="sm" w="sm" type="none"/>
            <a:tailEnd len="med" w="med" type="triangle"/>
          </a:ln>
        </p:spPr>
      </p:cxnSp>
      <p:sp>
        <p:nvSpPr>
          <p:cNvPr id="916" name="Google Shape;916;p30"/>
          <p:cNvSpPr txBox="1"/>
          <p:nvPr/>
        </p:nvSpPr>
        <p:spPr>
          <a:xfrm>
            <a:off x="7638151" y="2975208"/>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a</a:t>
            </a:r>
            <a:endParaRPr sz="800">
              <a:solidFill>
                <a:schemeClr val="dk1"/>
              </a:solidFill>
              <a:latin typeface="Calibri"/>
              <a:ea typeface="Calibri"/>
              <a:cs typeface="Calibri"/>
              <a:sym typeface="Calibri"/>
            </a:endParaRPr>
          </a:p>
        </p:txBody>
      </p:sp>
      <p:sp>
        <p:nvSpPr>
          <p:cNvPr id="917" name="Google Shape;917;p30"/>
          <p:cNvSpPr txBox="1"/>
          <p:nvPr/>
        </p:nvSpPr>
        <p:spPr>
          <a:xfrm>
            <a:off x="8106382" y="298125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918" name="Google Shape;918;p30"/>
          <p:cNvSpPr txBox="1"/>
          <p:nvPr/>
        </p:nvSpPr>
        <p:spPr>
          <a:xfrm>
            <a:off x="8104074" y="33830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919" name="Google Shape;919;p30"/>
          <p:cNvSpPr txBox="1"/>
          <p:nvPr/>
        </p:nvSpPr>
        <p:spPr>
          <a:xfrm>
            <a:off x="7635997" y="33728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920" name="Google Shape;920;p30"/>
          <p:cNvSpPr/>
          <p:nvPr/>
        </p:nvSpPr>
        <p:spPr>
          <a:xfrm>
            <a:off x="8467790" y="29708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921" name="Google Shape;921;p30"/>
          <p:cNvSpPr/>
          <p:nvPr/>
        </p:nvSpPr>
        <p:spPr>
          <a:xfrm>
            <a:off x="8936473" y="29708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922" name="Google Shape;922;p30"/>
          <p:cNvSpPr/>
          <p:nvPr/>
        </p:nvSpPr>
        <p:spPr>
          <a:xfrm>
            <a:off x="8467791" y="3366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923" name="Google Shape;923;p30"/>
          <p:cNvSpPr/>
          <p:nvPr/>
        </p:nvSpPr>
        <p:spPr>
          <a:xfrm>
            <a:off x="8938461" y="3366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924" name="Google Shape;924;p30"/>
          <p:cNvCxnSpPr>
            <a:stCxn id="923" idx="2"/>
            <a:endCxn id="922" idx="6"/>
          </p:cNvCxnSpPr>
          <p:nvPr/>
        </p:nvCxnSpPr>
        <p:spPr>
          <a:xfrm rot="10800000">
            <a:off x="8581461" y="3424571"/>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925" name="Google Shape;925;p30"/>
          <p:cNvCxnSpPr/>
          <p:nvPr/>
        </p:nvCxnSpPr>
        <p:spPr>
          <a:xfrm rot="10800000">
            <a:off x="8524950" y="3088525"/>
            <a:ext cx="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926" name="Google Shape;926;p30"/>
          <p:cNvCxnSpPr/>
          <p:nvPr/>
        </p:nvCxnSpPr>
        <p:spPr>
          <a:xfrm>
            <a:off x="8582018" y="3030484"/>
            <a:ext cx="3546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927" name="Google Shape;927;p30"/>
          <p:cNvCxnSpPr/>
          <p:nvPr/>
        </p:nvCxnSpPr>
        <p:spPr>
          <a:xfrm>
            <a:off x="8993715" y="3088590"/>
            <a:ext cx="210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928" name="Google Shape;928;p30"/>
          <p:cNvCxnSpPr/>
          <p:nvPr/>
        </p:nvCxnSpPr>
        <p:spPr>
          <a:xfrm flipH="1" rot="10800000">
            <a:off x="8565345" y="3071650"/>
            <a:ext cx="387900" cy="313500"/>
          </a:xfrm>
          <a:prstGeom prst="straightConnector1">
            <a:avLst/>
          </a:prstGeom>
          <a:noFill/>
          <a:ln cap="flat" cmpd="sng" w="9525">
            <a:solidFill>
              <a:srgbClr val="000000"/>
            </a:solidFill>
            <a:prstDash val="solid"/>
            <a:miter lim="800000"/>
            <a:headEnd len="sm" w="sm" type="none"/>
            <a:tailEnd len="med" w="med" type="triangle"/>
          </a:ln>
        </p:spPr>
      </p:cxnSp>
      <p:sp>
        <p:nvSpPr>
          <p:cNvPr id="929" name="Google Shape;929;p30"/>
          <p:cNvSpPr txBox="1"/>
          <p:nvPr/>
        </p:nvSpPr>
        <p:spPr>
          <a:xfrm>
            <a:off x="8409676" y="2975208"/>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a</a:t>
            </a:r>
            <a:endParaRPr sz="800">
              <a:solidFill>
                <a:schemeClr val="dk1"/>
              </a:solidFill>
              <a:latin typeface="Calibri"/>
              <a:ea typeface="Calibri"/>
              <a:cs typeface="Calibri"/>
              <a:sym typeface="Calibri"/>
            </a:endParaRPr>
          </a:p>
        </p:txBody>
      </p:sp>
      <p:sp>
        <p:nvSpPr>
          <p:cNvPr id="930" name="Google Shape;930;p30"/>
          <p:cNvSpPr txBox="1"/>
          <p:nvPr/>
        </p:nvSpPr>
        <p:spPr>
          <a:xfrm>
            <a:off x="8877907" y="298125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931" name="Google Shape;931;p30"/>
          <p:cNvSpPr txBox="1"/>
          <p:nvPr/>
        </p:nvSpPr>
        <p:spPr>
          <a:xfrm>
            <a:off x="8875599" y="33830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932" name="Google Shape;932;p30"/>
          <p:cNvSpPr txBox="1"/>
          <p:nvPr/>
        </p:nvSpPr>
        <p:spPr>
          <a:xfrm>
            <a:off x="8407522" y="33728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933" name="Google Shape;933;p30"/>
          <p:cNvSpPr/>
          <p:nvPr/>
        </p:nvSpPr>
        <p:spPr>
          <a:xfrm>
            <a:off x="1336447" y="43046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934" name="Google Shape;934;p30"/>
          <p:cNvSpPr txBox="1"/>
          <p:nvPr/>
        </p:nvSpPr>
        <p:spPr>
          <a:xfrm>
            <a:off x="1273585" y="43211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935" name="Google Shape;935;p30"/>
          <p:cNvSpPr/>
          <p:nvPr/>
        </p:nvSpPr>
        <p:spPr>
          <a:xfrm>
            <a:off x="2079397" y="43046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936" name="Google Shape;936;p30"/>
          <p:cNvSpPr txBox="1"/>
          <p:nvPr/>
        </p:nvSpPr>
        <p:spPr>
          <a:xfrm>
            <a:off x="2016535" y="43211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937" name="Google Shape;937;p30"/>
          <p:cNvSpPr/>
          <p:nvPr/>
        </p:nvSpPr>
        <p:spPr>
          <a:xfrm>
            <a:off x="2850922" y="43046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938" name="Google Shape;938;p30"/>
          <p:cNvSpPr txBox="1"/>
          <p:nvPr/>
        </p:nvSpPr>
        <p:spPr>
          <a:xfrm>
            <a:off x="2788060" y="43211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939" name="Google Shape;939;p30"/>
          <p:cNvSpPr/>
          <p:nvPr/>
        </p:nvSpPr>
        <p:spPr>
          <a:xfrm>
            <a:off x="3620459" y="39089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940" name="Google Shape;940;p30"/>
          <p:cNvSpPr/>
          <p:nvPr/>
        </p:nvSpPr>
        <p:spPr>
          <a:xfrm>
            <a:off x="3151777" y="43046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941" name="Google Shape;941;p30"/>
          <p:cNvSpPr/>
          <p:nvPr/>
        </p:nvSpPr>
        <p:spPr>
          <a:xfrm>
            <a:off x="3622447" y="43046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942" name="Google Shape;942;p30"/>
          <p:cNvCxnSpPr>
            <a:stCxn id="941" idx="2"/>
            <a:endCxn id="940" idx="6"/>
          </p:cNvCxnSpPr>
          <p:nvPr/>
        </p:nvCxnSpPr>
        <p:spPr>
          <a:xfrm rot="10800000">
            <a:off x="3265447" y="4362671"/>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943" name="Google Shape;943;p30"/>
          <p:cNvCxnSpPr/>
          <p:nvPr/>
        </p:nvCxnSpPr>
        <p:spPr>
          <a:xfrm>
            <a:off x="3677700" y="4026690"/>
            <a:ext cx="210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944" name="Google Shape;944;p30"/>
          <p:cNvCxnSpPr/>
          <p:nvPr/>
        </p:nvCxnSpPr>
        <p:spPr>
          <a:xfrm flipH="1" rot="10800000">
            <a:off x="3249330" y="4009750"/>
            <a:ext cx="387900" cy="313500"/>
          </a:xfrm>
          <a:prstGeom prst="straightConnector1">
            <a:avLst/>
          </a:prstGeom>
          <a:noFill/>
          <a:ln cap="flat" cmpd="sng" w="9525">
            <a:solidFill>
              <a:srgbClr val="000000"/>
            </a:solidFill>
            <a:prstDash val="solid"/>
            <a:miter lim="800000"/>
            <a:headEnd len="sm" w="sm" type="none"/>
            <a:tailEnd len="med" w="med" type="triangle"/>
          </a:ln>
        </p:spPr>
      </p:cxnSp>
      <p:sp>
        <p:nvSpPr>
          <p:cNvPr id="945" name="Google Shape;945;p30"/>
          <p:cNvSpPr txBox="1"/>
          <p:nvPr/>
        </p:nvSpPr>
        <p:spPr>
          <a:xfrm>
            <a:off x="3561893" y="391935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946" name="Google Shape;946;p30"/>
          <p:cNvSpPr txBox="1"/>
          <p:nvPr/>
        </p:nvSpPr>
        <p:spPr>
          <a:xfrm>
            <a:off x="3559585" y="43211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947" name="Google Shape;947;p30"/>
          <p:cNvSpPr txBox="1"/>
          <p:nvPr/>
        </p:nvSpPr>
        <p:spPr>
          <a:xfrm>
            <a:off x="3091508" y="43109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948" name="Google Shape;948;p30"/>
          <p:cNvSpPr/>
          <p:nvPr/>
        </p:nvSpPr>
        <p:spPr>
          <a:xfrm>
            <a:off x="4391984" y="39089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949" name="Google Shape;949;p30"/>
          <p:cNvSpPr/>
          <p:nvPr/>
        </p:nvSpPr>
        <p:spPr>
          <a:xfrm>
            <a:off x="3923302" y="43046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950" name="Google Shape;950;p30"/>
          <p:cNvSpPr/>
          <p:nvPr/>
        </p:nvSpPr>
        <p:spPr>
          <a:xfrm>
            <a:off x="4393972" y="43046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951" name="Google Shape;951;p30"/>
          <p:cNvCxnSpPr>
            <a:stCxn id="950" idx="2"/>
            <a:endCxn id="949" idx="6"/>
          </p:cNvCxnSpPr>
          <p:nvPr/>
        </p:nvCxnSpPr>
        <p:spPr>
          <a:xfrm rot="10800000">
            <a:off x="4036972" y="4362671"/>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952" name="Google Shape;952;p30"/>
          <p:cNvCxnSpPr/>
          <p:nvPr/>
        </p:nvCxnSpPr>
        <p:spPr>
          <a:xfrm>
            <a:off x="4449225" y="4026690"/>
            <a:ext cx="210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953" name="Google Shape;953;p30"/>
          <p:cNvCxnSpPr/>
          <p:nvPr/>
        </p:nvCxnSpPr>
        <p:spPr>
          <a:xfrm flipH="1" rot="10800000">
            <a:off x="4020855" y="4009750"/>
            <a:ext cx="387900" cy="313500"/>
          </a:xfrm>
          <a:prstGeom prst="straightConnector1">
            <a:avLst/>
          </a:prstGeom>
          <a:noFill/>
          <a:ln cap="flat" cmpd="sng" w="9525">
            <a:solidFill>
              <a:srgbClr val="000000"/>
            </a:solidFill>
            <a:prstDash val="solid"/>
            <a:miter lim="800000"/>
            <a:headEnd len="sm" w="sm" type="none"/>
            <a:tailEnd len="med" w="med" type="triangle"/>
          </a:ln>
        </p:spPr>
      </p:cxnSp>
      <p:sp>
        <p:nvSpPr>
          <p:cNvPr id="954" name="Google Shape;954;p30"/>
          <p:cNvSpPr txBox="1"/>
          <p:nvPr/>
        </p:nvSpPr>
        <p:spPr>
          <a:xfrm>
            <a:off x="4333418" y="391935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955" name="Google Shape;955;p30"/>
          <p:cNvSpPr txBox="1"/>
          <p:nvPr/>
        </p:nvSpPr>
        <p:spPr>
          <a:xfrm>
            <a:off x="4331110" y="43211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956" name="Google Shape;956;p30"/>
          <p:cNvSpPr txBox="1"/>
          <p:nvPr/>
        </p:nvSpPr>
        <p:spPr>
          <a:xfrm>
            <a:off x="3863033" y="43109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957" name="Google Shape;957;p30"/>
          <p:cNvSpPr/>
          <p:nvPr/>
        </p:nvSpPr>
        <p:spPr>
          <a:xfrm>
            <a:off x="5163509" y="39089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958" name="Google Shape;958;p30"/>
          <p:cNvSpPr/>
          <p:nvPr/>
        </p:nvSpPr>
        <p:spPr>
          <a:xfrm>
            <a:off x="4694827" y="43046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959" name="Google Shape;959;p30"/>
          <p:cNvSpPr/>
          <p:nvPr/>
        </p:nvSpPr>
        <p:spPr>
          <a:xfrm>
            <a:off x="5165497" y="43046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960" name="Google Shape;960;p30"/>
          <p:cNvCxnSpPr>
            <a:stCxn id="959" idx="2"/>
            <a:endCxn id="958" idx="6"/>
          </p:cNvCxnSpPr>
          <p:nvPr/>
        </p:nvCxnSpPr>
        <p:spPr>
          <a:xfrm rot="10800000">
            <a:off x="4808497" y="4362671"/>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961" name="Google Shape;961;p30"/>
          <p:cNvCxnSpPr/>
          <p:nvPr/>
        </p:nvCxnSpPr>
        <p:spPr>
          <a:xfrm>
            <a:off x="5220750" y="4026690"/>
            <a:ext cx="210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962" name="Google Shape;962;p30"/>
          <p:cNvCxnSpPr/>
          <p:nvPr/>
        </p:nvCxnSpPr>
        <p:spPr>
          <a:xfrm flipH="1" rot="10800000">
            <a:off x="4792380" y="4009750"/>
            <a:ext cx="387900" cy="313500"/>
          </a:xfrm>
          <a:prstGeom prst="straightConnector1">
            <a:avLst/>
          </a:prstGeom>
          <a:noFill/>
          <a:ln cap="flat" cmpd="sng" w="9525">
            <a:solidFill>
              <a:srgbClr val="000000"/>
            </a:solidFill>
            <a:prstDash val="solid"/>
            <a:miter lim="800000"/>
            <a:headEnd len="sm" w="sm" type="none"/>
            <a:tailEnd len="med" w="med" type="triangle"/>
          </a:ln>
        </p:spPr>
      </p:cxnSp>
      <p:sp>
        <p:nvSpPr>
          <p:cNvPr id="963" name="Google Shape;963;p30"/>
          <p:cNvSpPr txBox="1"/>
          <p:nvPr/>
        </p:nvSpPr>
        <p:spPr>
          <a:xfrm>
            <a:off x="5104943" y="391935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964" name="Google Shape;964;p30"/>
          <p:cNvSpPr txBox="1"/>
          <p:nvPr/>
        </p:nvSpPr>
        <p:spPr>
          <a:xfrm>
            <a:off x="5102635" y="43211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965" name="Google Shape;965;p30"/>
          <p:cNvSpPr txBox="1"/>
          <p:nvPr/>
        </p:nvSpPr>
        <p:spPr>
          <a:xfrm>
            <a:off x="4634558" y="43109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966" name="Google Shape;966;p30"/>
          <p:cNvSpPr/>
          <p:nvPr/>
        </p:nvSpPr>
        <p:spPr>
          <a:xfrm>
            <a:off x="5906459" y="39089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967" name="Google Shape;967;p30"/>
          <p:cNvSpPr/>
          <p:nvPr/>
        </p:nvSpPr>
        <p:spPr>
          <a:xfrm>
            <a:off x="5437777" y="43046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968" name="Google Shape;968;p30"/>
          <p:cNvSpPr/>
          <p:nvPr/>
        </p:nvSpPr>
        <p:spPr>
          <a:xfrm>
            <a:off x="5908447" y="43046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969" name="Google Shape;969;p30"/>
          <p:cNvCxnSpPr>
            <a:stCxn id="968" idx="2"/>
            <a:endCxn id="967" idx="6"/>
          </p:cNvCxnSpPr>
          <p:nvPr/>
        </p:nvCxnSpPr>
        <p:spPr>
          <a:xfrm rot="10800000">
            <a:off x="5551447" y="4362671"/>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970" name="Google Shape;970;p30"/>
          <p:cNvCxnSpPr/>
          <p:nvPr/>
        </p:nvCxnSpPr>
        <p:spPr>
          <a:xfrm>
            <a:off x="5963700" y="4026690"/>
            <a:ext cx="210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971" name="Google Shape;971;p30"/>
          <p:cNvCxnSpPr/>
          <p:nvPr/>
        </p:nvCxnSpPr>
        <p:spPr>
          <a:xfrm flipH="1" rot="10800000">
            <a:off x="5535330" y="4009750"/>
            <a:ext cx="387900" cy="313500"/>
          </a:xfrm>
          <a:prstGeom prst="straightConnector1">
            <a:avLst/>
          </a:prstGeom>
          <a:noFill/>
          <a:ln cap="flat" cmpd="sng" w="9525">
            <a:solidFill>
              <a:srgbClr val="000000"/>
            </a:solidFill>
            <a:prstDash val="solid"/>
            <a:miter lim="800000"/>
            <a:headEnd len="sm" w="sm" type="none"/>
            <a:tailEnd len="med" w="med" type="triangle"/>
          </a:ln>
        </p:spPr>
      </p:cxnSp>
      <p:sp>
        <p:nvSpPr>
          <p:cNvPr id="972" name="Google Shape;972;p30"/>
          <p:cNvSpPr txBox="1"/>
          <p:nvPr/>
        </p:nvSpPr>
        <p:spPr>
          <a:xfrm>
            <a:off x="5847893" y="391935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973" name="Google Shape;973;p30"/>
          <p:cNvSpPr txBox="1"/>
          <p:nvPr/>
        </p:nvSpPr>
        <p:spPr>
          <a:xfrm>
            <a:off x="5845585" y="43211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974" name="Google Shape;974;p30"/>
          <p:cNvSpPr txBox="1"/>
          <p:nvPr/>
        </p:nvSpPr>
        <p:spPr>
          <a:xfrm>
            <a:off x="5377508" y="43109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975" name="Google Shape;975;p30"/>
          <p:cNvSpPr/>
          <p:nvPr/>
        </p:nvSpPr>
        <p:spPr>
          <a:xfrm>
            <a:off x="6180726" y="39089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976" name="Google Shape;976;p30"/>
          <p:cNvSpPr/>
          <p:nvPr/>
        </p:nvSpPr>
        <p:spPr>
          <a:xfrm>
            <a:off x="6649409" y="39089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977" name="Google Shape;977;p30"/>
          <p:cNvSpPr/>
          <p:nvPr/>
        </p:nvSpPr>
        <p:spPr>
          <a:xfrm>
            <a:off x="6180727" y="43046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978" name="Google Shape;978;p30"/>
          <p:cNvSpPr/>
          <p:nvPr/>
        </p:nvSpPr>
        <p:spPr>
          <a:xfrm>
            <a:off x="6651397" y="43046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979" name="Google Shape;979;p30"/>
          <p:cNvCxnSpPr>
            <a:stCxn id="978" idx="2"/>
            <a:endCxn id="977" idx="6"/>
          </p:cNvCxnSpPr>
          <p:nvPr/>
        </p:nvCxnSpPr>
        <p:spPr>
          <a:xfrm rot="10800000">
            <a:off x="6294397" y="4362671"/>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980" name="Google Shape;980;p30"/>
          <p:cNvCxnSpPr/>
          <p:nvPr/>
        </p:nvCxnSpPr>
        <p:spPr>
          <a:xfrm rot="10800000">
            <a:off x="6237885" y="4026625"/>
            <a:ext cx="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981" name="Google Shape;981;p30"/>
          <p:cNvCxnSpPr/>
          <p:nvPr/>
        </p:nvCxnSpPr>
        <p:spPr>
          <a:xfrm>
            <a:off x="6294954" y="3968584"/>
            <a:ext cx="3546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982" name="Google Shape;982;p30"/>
          <p:cNvCxnSpPr/>
          <p:nvPr/>
        </p:nvCxnSpPr>
        <p:spPr>
          <a:xfrm>
            <a:off x="6706650" y="4026690"/>
            <a:ext cx="210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983" name="Google Shape;983;p30"/>
          <p:cNvCxnSpPr/>
          <p:nvPr/>
        </p:nvCxnSpPr>
        <p:spPr>
          <a:xfrm flipH="1" rot="10800000">
            <a:off x="6278280" y="4009750"/>
            <a:ext cx="387900" cy="313500"/>
          </a:xfrm>
          <a:prstGeom prst="straightConnector1">
            <a:avLst/>
          </a:prstGeom>
          <a:noFill/>
          <a:ln cap="flat" cmpd="sng" w="9525">
            <a:solidFill>
              <a:srgbClr val="000000"/>
            </a:solidFill>
            <a:prstDash val="solid"/>
            <a:miter lim="800000"/>
            <a:headEnd len="sm" w="sm" type="none"/>
            <a:tailEnd len="med" w="med" type="triangle"/>
          </a:ln>
        </p:spPr>
      </p:cxnSp>
      <p:sp>
        <p:nvSpPr>
          <p:cNvPr id="984" name="Google Shape;984;p30"/>
          <p:cNvSpPr txBox="1"/>
          <p:nvPr/>
        </p:nvSpPr>
        <p:spPr>
          <a:xfrm>
            <a:off x="6122612" y="3913308"/>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a</a:t>
            </a:r>
            <a:endParaRPr sz="800">
              <a:solidFill>
                <a:schemeClr val="dk1"/>
              </a:solidFill>
              <a:latin typeface="Calibri"/>
              <a:ea typeface="Calibri"/>
              <a:cs typeface="Calibri"/>
              <a:sym typeface="Calibri"/>
            </a:endParaRPr>
          </a:p>
        </p:txBody>
      </p:sp>
      <p:sp>
        <p:nvSpPr>
          <p:cNvPr id="985" name="Google Shape;985;p30"/>
          <p:cNvSpPr txBox="1"/>
          <p:nvPr/>
        </p:nvSpPr>
        <p:spPr>
          <a:xfrm>
            <a:off x="6590843" y="391935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986" name="Google Shape;986;p30"/>
          <p:cNvSpPr txBox="1"/>
          <p:nvPr/>
        </p:nvSpPr>
        <p:spPr>
          <a:xfrm>
            <a:off x="6588535" y="43211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987" name="Google Shape;987;p30"/>
          <p:cNvSpPr txBox="1"/>
          <p:nvPr/>
        </p:nvSpPr>
        <p:spPr>
          <a:xfrm>
            <a:off x="6120458" y="43109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988" name="Google Shape;988;p30"/>
          <p:cNvSpPr/>
          <p:nvPr/>
        </p:nvSpPr>
        <p:spPr>
          <a:xfrm>
            <a:off x="6952251" y="39089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989" name="Google Shape;989;p30"/>
          <p:cNvSpPr/>
          <p:nvPr/>
        </p:nvSpPr>
        <p:spPr>
          <a:xfrm>
            <a:off x="7420934" y="39089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990" name="Google Shape;990;p30"/>
          <p:cNvSpPr/>
          <p:nvPr/>
        </p:nvSpPr>
        <p:spPr>
          <a:xfrm>
            <a:off x="6952252" y="43046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991" name="Google Shape;991;p30"/>
          <p:cNvSpPr/>
          <p:nvPr/>
        </p:nvSpPr>
        <p:spPr>
          <a:xfrm>
            <a:off x="7422922" y="43046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992" name="Google Shape;992;p30"/>
          <p:cNvCxnSpPr>
            <a:stCxn id="991" idx="2"/>
            <a:endCxn id="990" idx="6"/>
          </p:cNvCxnSpPr>
          <p:nvPr/>
        </p:nvCxnSpPr>
        <p:spPr>
          <a:xfrm rot="10800000">
            <a:off x="7065922" y="4362671"/>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993" name="Google Shape;993;p30"/>
          <p:cNvCxnSpPr/>
          <p:nvPr/>
        </p:nvCxnSpPr>
        <p:spPr>
          <a:xfrm rot="10800000">
            <a:off x="7009410" y="4026625"/>
            <a:ext cx="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994" name="Google Shape;994;p30"/>
          <p:cNvCxnSpPr/>
          <p:nvPr/>
        </p:nvCxnSpPr>
        <p:spPr>
          <a:xfrm>
            <a:off x="7066479" y="3968584"/>
            <a:ext cx="3546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995" name="Google Shape;995;p30"/>
          <p:cNvCxnSpPr/>
          <p:nvPr/>
        </p:nvCxnSpPr>
        <p:spPr>
          <a:xfrm>
            <a:off x="7478175" y="4026690"/>
            <a:ext cx="210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996" name="Google Shape;996;p30"/>
          <p:cNvCxnSpPr/>
          <p:nvPr/>
        </p:nvCxnSpPr>
        <p:spPr>
          <a:xfrm flipH="1" rot="10800000">
            <a:off x="7049805" y="4009750"/>
            <a:ext cx="387900" cy="313500"/>
          </a:xfrm>
          <a:prstGeom prst="straightConnector1">
            <a:avLst/>
          </a:prstGeom>
          <a:noFill/>
          <a:ln cap="flat" cmpd="sng" w="9525">
            <a:solidFill>
              <a:srgbClr val="000000"/>
            </a:solidFill>
            <a:prstDash val="solid"/>
            <a:miter lim="800000"/>
            <a:headEnd len="sm" w="sm" type="none"/>
            <a:tailEnd len="med" w="med" type="triangle"/>
          </a:ln>
        </p:spPr>
      </p:cxnSp>
      <p:sp>
        <p:nvSpPr>
          <p:cNvPr id="997" name="Google Shape;997;p30"/>
          <p:cNvSpPr txBox="1"/>
          <p:nvPr/>
        </p:nvSpPr>
        <p:spPr>
          <a:xfrm>
            <a:off x="6894137" y="3913308"/>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a</a:t>
            </a:r>
            <a:endParaRPr sz="800">
              <a:solidFill>
                <a:schemeClr val="dk1"/>
              </a:solidFill>
              <a:latin typeface="Calibri"/>
              <a:ea typeface="Calibri"/>
              <a:cs typeface="Calibri"/>
              <a:sym typeface="Calibri"/>
            </a:endParaRPr>
          </a:p>
        </p:txBody>
      </p:sp>
      <p:sp>
        <p:nvSpPr>
          <p:cNvPr id="998" name="Google Shape;998;p30"/>
          <p:cNvSpPr txBox="1"/>
          <p:nvPr/>
        </p:nvSpPr>
        <p:spPr>
          <a:xfrm>
            <a:off x="7362368" y="391935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999" name="Google Shape;999;p30"/>
          <p:cNvSpPr txBox="1"/>
          <p:nvPr/>
        </p:nvSpPr>
        <p:spPr>
          <a:xfrm>
            <a:off x="7360060" y="43211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1000" name="Google Shape;1000;p30"/>
          <p:cNvSpPr txBox="1"/>
          <p:nvPr/>
        </p:nvSpPr>
        <p:spPr>
          <a:xfrm>
            <a:off x="6891983" y="43109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1001" name="Google Shape;1001;p30"/>
          <p:cNvSpPr/>
          <p:nvPr/>
        </p:nvSpPr>
        <p:spPr>
          <a:xfrm>
            <a:off x="7723776" y="39089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002" name="Google Shape;1002;p30"/>
          <p:cNvSpPr/>
          <p:nvPr/>
        </p:nvSpPr>
        <p:spPr>
          <a:xfrm>
            <a:off x="8192459" y="39089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003" name="Google Shape;1003;p30"/>
          <p:cNvSpPr/>
          <p:nvPr/>
        </p:nvSpPr>
        <p:spPr>
          <a:xfrm>
            <a:off x="7723777" y="43046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004" name="Google Shape;1004;p30"/>
          <p:cNvSpPr/>
          <p:nvPr/>
        </p:nvSpPr>
        <p:spPr>
          <a:xfrm>
            <a:off x="8194447" y="43046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1005" name="Google Shape;1005;p30"/>
          <p:cNvCxnSpPr>
            <a:stCxn id="1004" idx="2"/>
            <a:endCxn id="1003" idx="6"/>
          </p:cNvCxnSpPr>
          <p:nvPr/>
        </p:nvCxnSpPr>
        <p:spPr>
          <a:xfrm rot="10800000">
            <a:off x="7837447" y="4362671"/>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1006" name="Google Shape;1006;p30"/>
          <p:cNvCxnSpPr/>
          <p:nvPr/>
        </p:nvCxnSpPr>
        <p:spPr>
          <a:xfrm rot="10800000">
            <a:off x="7780935" y="4026625"/>
            <a:ext cx="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1007" name="Google Shape;1007;p30"/>
          <p:cNvCxnSpPr/>
          <p:nvPr/>
        </p:nvCxnSpPr>
        <p:spPr>
          <a:xfrm>
            <a:off x="7838004" y="3968584"/>
            <a:ext cx="3546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1008" name="Google Shape;1008;p30"/>
          <p:cNvCxnSpPr/>
          <p:nvPr/>
        </p:nvCxnSpPr>
        <p:spPr>
          <a:xfrm>
            <a:off x="8249700" y="4026690"/>
            <a:ext cx="210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1009" name="Google Shape;1009;p30"/>
          <p:cNvCxnSpPr/>
          <p:nvPr/>
        </p:nvCxnSpPr>
        <p:spPr>
          <a:xfrm flipH="1" rot="10800000">
            <a:off x="7821330" y="4009750"/>
            <a:ext cx="387900" cy="313500"/>
          </a:xfrm>
          <a:prstGeom prst="straightConnector1">
            <a:avLst/>
          </a:prstGeom>
          <a:noFill/>
          <a:ln cap="flat" cmpd="sng" w="9525">
            <a:solidFill>
              <a:srgbClr val="000000"/>
            </a:solidFill>
            <a:prstDash val="solid"/>
            <a:miter lim="800000"/>
            <a:headEnd len="sm" w="sm" type="none"/>
            <a:tailEnd len="med" w="med" type="triangle"/>
          </a:ln>
        </p:spPr>
      </p:cxnSp>
      <p:sp>
        <p:nvSpPr>
          <p:cNvPr id="1010" name="Google Shape;1010;p30"/>
          <p:cNvSpPr txBox="1"/>
          <p:nvPr/>
        </p:nvSpPr>
        <p:spPr>
          <a:xfrm>
            <a:off x="7665662" y="3913308"/>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a</a:t>
            </a:r>
            <a:endParaRPr sz="800">
              <a:solidFill>
                <a:schemeClr val="dk1"/>
              </a:solidFill>
              <a:latin typeface="Calibri"/>
              <a:ea typeface="Calibri"/>
              <a:cs typeface="Calibri"/>
              <a:sym typeface="Calibri"/>
            </a:endParaRPr>
          </a:p>
        </p:txBody>
      </p:sp>
      <p:sp>
        <p:nvSpPr>
          <p:cNvPr id="1011" name="Google Shape;1011;p30"/>
          <p:cNvSpPr txBox="1"/>
          <p:nvPr/>
        </p:nvSpPr>
        <p:spPr>
          <a:xfrm>
            <a:off x="8133893" y="391935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1012" name="Google Shape;1012;p30"/>
          <p:cNvSpPr txBox="1"/>
          <p:nvPr/>
        </p:nvSpPr>
        <p:spPr>
          <a:xfrm>
            <a:off x="8131585" y="43211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1013" name="Google Shape;1013;p30"/>
          <p:cNvSpPr txBox="1"/>
          <p:nvPr/>
        </p:nvSpPr>
        <p:spPr>
          <a:xfrm>
            <a:off x="7663508" y="43109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1014" name="Google Shape;1014;p30"/>
          <p:cNvSpPr/>
          <p:nvPr/>
        </p:nvSpPr>
        <p:spPr>
          <a:xfrm>
            <a:off x="8495301" y="39089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015" name="Google Shape;1015;p30"/>
          <p:cNvSpPr/>
          <p:nvPr/>
        </p:nvSpPr>
        <p:spPr>
          <a:xfrm>
            <a:off x="8963984" y="39089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016" name="Google Shape;1016;p30"/>
          <p:cNvSpPr/>
          <p:nvPr/>
        </p:nvSpPr>
        <p:spPr>
          <a:xfrm>
            <a:off x="8495302" y="43046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017" name="Google Shape;1017;p30"/>
          <p:cNvSpPr/>
          <p:nvPr/>
        </p:nvSpPr>
        <p:spPr>
          <a:xfrm>
            <a:off x="8965972" y="43046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1018" name="Google Shape;1018;p30"/>
          <p:cNvCxnSpPr>
            <a:stCxn id="1017" idx="2"/>
            <a:endCxn id="1016" idx="6"/>
          </p:cNvCxnSpPr>
          <p:nvPr/>
        </p:nvCxnSpPr>
        <p:spPr>
          <a:xfrm rot="10800000">
            <a:off x="8608972" y="4362671"/>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1019" name="Google Shape;1019;p30"/>
          <p:cNvCxnSpPr/>
          <p:nvPr/>
        </p:nvCxnSpPr>
        <p:spPr>
          <a:xfrm rot="10800000">
            <a:off x="8552460" y="4026625"/>
            <a:ext cx="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1020" name="Google Shape;1020;p30"/>
          <p:cNvCxnSpPr/>
          <p:nvPr/>
        </p:nvCxnSpPr>
        <p:spPr>
          <a:xfrm>
            <a:off x="8609529" y="3968584"/>
            <a:ext cx="3546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1021" name="Google Shape;1021;p30"/>
          <p:cNvCxnSpPr/>
          <p:nvPr/>
        </p:nvCxnSpPr>
        <p:spPr>
          <a:xfrm>
            <a:off x="9021225" y="4026690"/>
            <a:ext cx="210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1022" name="Google Shape;1022;p30"/>
          <p:cNvCxnSpPr/>
          <p:nvPr/>
        </p:nvCxnSpPr>
        <p:spPr>
          <a:xfrm flipH="1" rot="10800000">
            <a:off x="8592855" y="4009750"/>
            <a:ext cx="387900" cy="313500"/>
          </a:xfrm>
          <a:prstGeom prst="straightConnector1">
            <a:avLst/>
          </a:prstGeom>
          <a:noFill/>
          <a:ln cap="flat" cmpd="sng" w="9525">
            <a:solidFill>
              <a:srgbClr val="000000"/>
            </a:solidFill>
            <a:prstDash val="solid"/>
            <a:miter lim="800000"/>
            <a:headEnd len="sm" w="sm" type="none"/>
            <a:tailEnd len="med" w="med" type="triangle"/>
          </a:ln>
        </p:spPr>
      </p:cxnSp>
      <p:sp>
        <p:nvSpPr>
          <p:cNvPr id="1023" name="Google Shape;1023;p30"/>
          <p:cNvSpPr txBox="1"/>
          <p:nvPr/>
        </p:nvSpPr>
        <p:spPr>
          <a:xfrm>
            <a:off x="8437187" y="3913308"/>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a</a:t>
            </a:r>
            <a:endParaRPr sz="800">
              <a:solidFill>
                <a:schemeClr val="dk1"/>
              </a:solidFill>
              <a:latin typeface="Calibri"/>
              <a:ea typeface="Calibri"/>
              <a:cs typeface="Calibri"/>
              <a:sym typeface="Calibri"/>
            </a:endParaRPr>
          </a:p>
        </p:txBody>
      </p:sp>
      <p:sp>
        <p:nvSpPr>
          <p:cNvPr id="1024" name="Google Shape;1024;p30"/>
          <p:cNvSpPr txBox="1"/>
          <p:nvPr/>
        </p:nvSpPr>
        <p:spPr>
          <a:xfrm>
            <a:off x="8905418" y="391935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1025" name="Google Shape;1025;p30"/>
          <p:cNvSpPr txBox="1"/>
          <p:nvPr/>
        </p:nvSpPr>
        <p:spPr>
          <a:xfrm>
            <a:off x="8903110" y="43211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1026" name="Google Shape;1026;p30"/>
          <p:cNvSpPr txBox="1"/>
          <p:nvPr/>
        </p:nvSpPr>
        <p:spPr>
          <a:xfrm>
            <a:off x="8435033" y="43109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1027" name="Google Shape;1027;p30"/>
          <p:cNvSpPr/>
          <p:nvPr/>
        </p:nvSpPr>
        <p:spPr>
          <a:xfrm>
            <a:off x="1106258" y="55337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028" name="Google Shape;1028;p30"/>
          <p:cNvSpPr txBox="1"/>
          <p:nvPr/>
        </p:nvSpPr>
        <p:spPr>
          <a:xfrm>
            <a:off x="1048429" y="554340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e</a:t>
            </a:r>
            <a:endParaRPr sz="800">
              <a:solidFill>
                <a:schemeClr val="dk1"/>
              </a:solidFill>
              <a:latin typeface="Calibri"/>
              <a:ea typeface="Calibri"/>
              <a:cs typeface="Calibri"/>
              <a:sym typeface="Calibri"/>
            </a:endParaRPr>
          </a:p>
        </p:txBody>
      </p:sp>
      <p:sp>
        <p:nvSpPr>
          <p:cNvPr id="1029" name="Google Shape;1029;p30"/>
          <p:cNvSpPr/>
          <p:nvPr/>
        </p:nvSpPr>
        <p:spPr>
          <a:xfrm>
            <a:off x="1613873" y="5271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030" name="Google Shape;1030;p30"/>
          <p:cNvSpPr/>
          <p:nvPr/>
        </p:nvSpPr>
        <p:spPr>
          <a:xfrm>
            <a:off x="2084543" y="5271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031" name="Google Shape;1031;p30"/>
          <p:cNvSpPr/>
          <p:nvPr/>
        </p:nvSpPr>
        <p:spPr>
          <a:xfrm>
            <a:off x="1849208" y="55337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1032" name="Google Shape;1032;p30"/>
          <p:cNvCxnSpPr>
            <a:stCxn id="1030" idx="2"/>
            <a:endCxn id="1029" idx="6"/>
          </p:cNvCxnSpPr>
          <p:nvPr/>
        </p:nvCxnSpPr>
        <p:spPr>
          <a:xfrm rot="10800000">
            <a:off x="1727543" y="5329571"/>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1033" name="Google Shape;1033;p30"/>
          <p:cNvCxnSpPr/>
          <p:nvPr/>
        </p:nvCxnSpPr>
        <p:spPr>
          <a:xfrm>
            <a:off x="1711437" y="5372358"/>
            <a:ext cx="154500" cy="180000"/>
          </a:xfrm>
          <a:prstGeom prst="straightConnector1">
            <a:avLst/>
          </a:prstGeom>
          <a:noFill/>
          <a:ln cap="flat" cmpd="sng" w="9525">
            <a:solidFill>
              <a:srgbClr val="000000"/>
            </a:solidFill>
            <a:prstDash val="solid"/>
            <a:miter lim="800000"/>
            <a:headEnd len="sm" w="sm" type="none"/>
            <a:tailEnd len="med" w="med" type="triangle"/>
          </a:ln>
        </p:spPr>
      </p:cxnSp>
      <p:sp>
        <p:nvSpPr>
          <p:cNvPr id="1034" name="Google Shape;1034;p30"/>
          <p:cNvSpPr txBox="1"/>
          <p:nvPr/>
        </p:nvSpPr>
        <p:spPr>
          <a:xfrm>
            <a:off x="2021681" y="52880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1035" name="Google Shape;1035;p30"/>
          <p:cNvSpPr txBox="1"/>
          <p:nvPr/>
        </p:nvSpPr>
        <p:spPr>
          <a:xfrm>
            <a:off x="1553604" y="52778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1036" name="Google Shape;1036;p30"/>
          <p:cNvSpPr txBox="1"/>
          <p:nvPr/>
        </p:nvSpPr>
        <p:spPr>
          <a:xfrm>
            <a:off x="1791379" y="554340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e</a:t>
            </a:r>
            <a:endParaRPr sz="800">
              <a:solidFill>
                <a:schemeClr val="dk1"/>
              </a:solidFill>
              <a:latin typeface="Calibri"/>
              <a:ea typeface="Calibri"/>
              <a:cs typeface="Calibri"/>
              <a:sym typeface="Calibri"/>
            </a:endParaRPr>
          </a:p>
        </p:txBody>
      </p:sp>
      <p:sp>
        <p:nvSpPr>
          <p:cNvPr id="1037" name="Google Shape;1037;p30"/>
          <p:cNvSpPr/>
          <p:nvPr/>
        </p:nvSpPr>
        <p:spPr>
          <a:xfrm>
            <a:off x="2385398" y="5271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038" name="Google Shape;1038;p30"/>
          <p:cNvSpPr/>
          <p:nvPr/>
        </p:nvSpPr>
        <p:spPr>
          <a:xfrm>
            <a:off x="2856068" y="5271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039" name="Google Shape;1039;p30"/>
          <p:cNvSpPr/>
          <p:nvPr/>
        </p:nvSpPr>
        <p:spPr>
          <a:xfrm>
            <a:off x="2620733" y="55337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1040" name="Google Shape;1040;p30"/>
          <p:cNvCxnSpPr>
            <a:stCxn id="1038" idx="2"/>
            <a:endCxn id="1037" idx="6"/>
          </p:cNvCxnSpPr>
          <p:nvPr/>
        </p:nvCxnSpPr>
        <p:spPr>
          <a:xfrm rot="10800000">
            <a:off x="2499068" y="5329571"/>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1041" name="Google Shape;1041;p30"/>
          <p:cNvCxnSpPr/>
          <p:nvPr/>
        </p:nvCxnSpPr>
        <p:spPr>
          <a:xfrm>
            <a:off x="2482962" y="5372358"/>
            <a:ext cx="154500" cy="180000"/>
          </a:xfrm>
          <a:prstGeom prst="straightConnector1">
            <a:avLst/>
          </a:prstGeom>
          <a:noFill/>
          <a:ln cap="flat" cmpd="sng" w="9525">
            <a:solidFill>
              <a:srgbClr val="000000"/>
            </a:solidFill>
            <a:prstDash val="solid"/>
            <a:miter lim="800000"/>
            <a:headEnd len="sm" w="sm" type="none"/>
            <a:tailEnd len="med" w="med" type="triangle"/>
          </a:ln>
        </p:spPr>
      </p:cxnSp>
      <p:sp>
        <p:nvSpPr>
          <p:cNvPr id="1042" name="Google Shape;1042;p30"/>
          <p:cNvSpPr txBox="1"/>
          <p:nvPr/>
        </p:nvSpPr>
        <p:spPr>
          <a:xfrm>
            <a:off x="2793206" y="52880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1043" name="Google Shape;1043;p30"/>
          <p:cNvSpPr txBox="1"/>
          <p:nvPr/>
        </p:nvSpPr>
        <p:spPr>
          <a:xfrm>
            <a:off x="2325129" y="52778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1044" name="Google Shape;1044;p30"/>
          <p:cNvSpPr txBox="1"/>
          <p:nvPr/>
        </p:nvSpPr>
        <p:spPr>
          <a:xfrm>
            <a:off x="2562904" y="554340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e</a:t>
            </a:r>
            <a:endParaRPr sz="800">
              <a:solidFill>
                <a:schemeClr val="dk1"/>
              </a:solidFill>
              <a:latin typeface="Calibri"/>
              <a:ea typeface="Calibri"/>
              <a:cs typeface="Calibri"/>
              <a:sym typeface="Calibri"/>
            </a:endParaRPr>
          </a:p>
        </p:txBody>
      </p:sp>
      <p:sp>
        <p:nvSpPr>
          <p:cNvPr id="1045" name="Google Shape;1045;p30"/>
          <p:cNvSpPr/>
          <p:nvPr/>
        </p:nvSpPr>
        <p:spPr>
          <a:xfrm>
            <a:off x="3156923" y="5271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046" name="Google Shape;1046;p30"/>
          <p:cNvSpPr/>
          <p:nvPr/>
        </p:nvSpPr>
        <p:spPr>
          <a:xfrm>
            <a:off x="3627593" y="5271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047" name="Google Shape;1047;p30"/>
          <p:cNvSpPr/>
          <p:nvPr/>
        </p:nvSpPr>
        <p:spPr>
          <a:xfrm>
            <a:off x="3392258" y="55337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1048" name="Google Shape;1048;p30"/>
          <p:cNvCxnSpPr>
            <a:stCxn id="1046" idx="2"/>
            <a:endCxn id="1045" idx="6"/>
          </p:cNvCxnSpPr>
          <p:nvPr/>
        </p:nvCxnSpPr>
        <p:spPr>
          <a:xfrm rot="10800000">
            <a:off x="3270593" y="5329571"/>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1049" name="Google Shape;1049;p30"/>
          <p:cNvCxnSpPr/>
          <p:nvPr/>
        </p:nvCxnSpPr>
        <p:spPr>
          <a:xfrm>
            <a:off x="3254487" y="5372358"/>
            <a:ext cx="154500" cy="180000"/>
          </a:xfrm>
          <a:prstGeom prst="straightConnector1">
            <a:avLst/>
          </a:prstGeom>
          <a:noFill/>
          <a:ln cap="flat" cmpd="sng" w="9525">
            <a:solidFill>
              <a:srgbClr val="000000"/>
            </a:solidFill>
            <a:prstDash val="solid"/>
            <a:miter lim="800000"/>
            <a:headEnd len="sm" w="sm" type="none"/>
            <a:tailEnd len="med" w="med" type="triangle"/>
          </a:ln>
        </p:spPr>
      </p:cxnSp>
      <p:sp>
        <p:nvSpPr>
          <p:cNvPr id="1050" name="Google Shape;1050;p30"/>
          <p:cNvSpPr txBox="1"/>
          <p:nvPr/>
        </p:nvSpPr>
        <p:spPr>
          <a:xfrm>
            <a:off x="3564731" y="52880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1051" name="Google Shape;1051;p30"/>
          <p:cNvSpPr txBox="1"/>
          <p:nvPr/>
        </p:nvSpPr>
        <p:spPr>
          <a:xfrm>
            <a:off x="3096654" y="52778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1052" name="Google Shape;1052;p30"/>
          <p:cNvSpPr txBox="1"/>
          <p:nvPr/>
        </p:nvSpPr>
        <p:spPr>
          <a:xfrm>
            <a:off x="3334429" y="554340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e</a:t>
            </a:r>
            <a:endParaRPr sz="800">
              <a:solidFill>
                <a:schemeClr val="dk1"/>
              </a:solidFill>
              <a:latin typeface="Calibri"/>
              <a:ea typeface="Calibri"/>
              <a:cs typeface="Calibri"/>
              <a:sym typeface="Calibri"/>
            </a:endParaRPr>
          </a:p>
        </p:txBody>
      </p:sp>
      <p:sp>
        <p:nvSpPr>
          <p:cNvPr id="1053" name="Google Shape;1053;p30"/>
          <p:cNvSpPr/>
          <p:nvPr/>
        </p:nvSpPr>
        <p:spPr>
          <a:xfrm>
            <a:off x="4397130" y="48758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054" name="Google Shape;1054;p30"/>
          <p:cNvSpPr/>
          <p:nvPr/>
        </p:nvSpPr>
        <p:spPr>
          <a:xfrm>
            <a:off x="3928448" y="5271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055" name="Google Shape;1055;p30"/>
          <p:cNvSpPr/>
          <p:nvPr/>
        </p:nvSpPr>
        <p:spPr>
          <a:xfrm>
            <a:off x="4399118" y="5271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056" name="Google Shape;1056;p30"/>
          <p:cNvSpPr/>
          <p:nvPr/>
        </p:nvSpPr>
        <p:spPr>
          <a:xfrm>
            <a:off x="4163783" y="55337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1057" name="Google Shape;1057;p30"/>
          <p:cNvCxnSpPr>
            <a:stCxn id="1055" idx="2"/>
            <a:endCxn id="1054" idx="6"/>
          </p:cNvCxnSpPr>
          <p:nvPr/>
        </p:nvCxnSpPr>
        <p:spPr>
          <a:xfrm rot="10800000">
            <a:off x="4042118" y="5329571"/>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1058" name="Google Shape;1058;p30"/>
          <p:cNvCxnSpPr/>
          <p:nvPr/>
        </p:nvCxnSpPr>
        <p:spPr>
          <a:xfrm>
            <a:off x="4026012" y="5372358"/>
            <a:ext cx="154500" cy="180000"/>
          </a:xfrm>
          <a:prstGeom prst="straightConnector1">
            <a:avLst/>
          </a:prstGeom>
          <a:noFill/>
          <a:ln cap="flat" cmpd="sng" w="9525">
            <a:solidFill>
              <a:srgbClr val="000000"/>
            </a:solidFill>
            <a:prstDash val="solid"/>
            <a:miter lim="800000"/>
            <a:headEnd len="sm" w="sm" type="none"/>
            <a:tailEnd len="med" w="med" type="triangle"/>
          </a:ln>
        </p:spPr>
      </p:cxnSp>
      <p:cxnSp>
        <p:nvCxnSpPr>
          <p:cNvPr id="1059" name="Google Shape;1059;p30"/>
          <p:cNvCxnSpPr/>
          <p:nvPr/>
        </p:nvCxnSpPr>
        <p:spPr>
          <a:xfrm>
            <a:off x="4454372" y="4993590"/>
            <a:ext cx="210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1060" name="Google Shape;1060;p30"/>
          <p:cNvCxnSpPr/>
          <p:nvPr/>
        </p:nvCxnSpPr>
        <p:spPr>
          <a:xfrm flipH="1">
            <a:off x="4261431" y="5372358"/>
            <a:ext cx="154500" cy="180000"/>
          </a:xfrm>
          <a:prstGeom prst="straightConnector1">
            <a:avLst/>
          </a:prstGeom>
          <a:noFill/>
          <a:ln cap="flat" cmpd="sng" w="9525">
            <a:solidFill>
              <a:srgbClr val="000000"/>
            </a:solidFill>
            <a:prstDash val="solid"/>
            <a:miter lim="800000"/>
            <a:headEnd len="sm" w="sm" type="none"/>
            <a:tailEnd len="med" w="med" type="triangle"/>
          </a:ln>
        </p:spPr>
      </p:cxnSp>
      <p:sp>
        <p:nvSpPr>
          <p:cNvPr id="1061" name="Google Shape;1061;p30"/>
          <p:cNvSpPr txBox="1"/>
          <p:nvPr/>
        </p:nvSpPr>
        <p:spPr>
          <a:xfrm>
            <a:off x="4338564" y="488625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1062" name="Google Shape;1062;p30"/>
          <p:cNvSpPr txBox="1"/>
          <p:nvPr/>
        </p:nvSpPr>
        <p:spPr>
          <a:xfrm>
            <a:off x="4336256" y="52880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1063" name="Google Shape;1063;p30"/>
          <p:cNvSpPr txBox="1"/>
          <p:nvPr/>
        </p:nvSpPr>
        <p:spPr>
          <a:xfrm>
            <a:off x="3868179" y="52778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1064" name="Google Shape;1064;p30"/>
          <p:cNvSpPr txBox="1"/>
          <p:nvPr/>
        </p:nvSpPr>
        <p:spPr>
          <a:xfrm>
            <a:off x="4105954" y="554340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e</a:t>
            </a:r>
            <a:endParaRPr sz="800">
              <a:solidFill>
                <a:schemeClr val="dk1"/>
              </a:solidFill>
              <a:latin typeface="Calibri"/>
              <a:ea typeface="Calibri"/>
              <a:cs typeface="Calibri"/>
              <a:sym typeface="Calibri"/>
            </a:endParaRPr>
          </a:p>
        </p:txBody>
      </p:sp>
      <p:sp>
        <p:nvSpPr>
          <p:cNvPr id="1065" name="Google Shape;1065;p30"/>
          <p:cNvSpPr/>
          <p:nvPr/>
        </p:nvSpPr>
        <p:spPr>
          <a:xfrm>
            <a:off x="5168655" y="48758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066" name="Google Shape;1066;p30"/>
          <p:cNvSpPr/>
          <p:nvPr/>
        </p:nvSpPr>
        <p:spPr>
          <a:xfrm>
            <a:off x="4699973" y="5271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067" name="Google Shape;1067;p30"/>
          <p:cNvSpPr/>
          <p:nvPr/>
        </p:nvSpPr>
        <p:spPr>
          <a:xfrm>
            <a:off x="5170643" y="5271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068" name="Google Shape;1068;p30"/>
          <p:cNvSpPr/>
          <p:nvPr/>
        </p:nvSpPr>
        <p:spPr>
          <a:xfrm>
            <a:off x="4935308" y="55337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1069" name="Google Shape;1069;p30"/>
          <p:cNvCxnSpPr>
            <a:stCxn id="1067" idx="2"/>
            <a:endCxn id="1066" idx="6"/>
          </p:cNvCxnSpPr>
          <p:nvPr/>
        </p:nvCxnSpPr>
        <p:spPr>
          <a:xfrm rot="10800000">
            <a:off x="4813643" y="5329571"/>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1070" name="Google Shape;1070;p30"/>
          <p:cNvCxnSpPr/>
          <p:nvPr/>
        </p:nvCxnSpPr>
        <p:spPr>
          <a:xfrm>
            <a:off x="4797537" y="5372358"/>
            <a:ext cx="154500" cy="180000"/>
          </a:xfrm>
          <a:prstGeom prst="straightConnector1">
            <a:avLst/>
          </a:prstGeom>
          <a:noFill/>
          <a:ln cap="flat" cmpd="sng" w="9525">
            <a:solidFill>
              <a:srgbClr val="000000"/>
            </a:solidFill>
            <a:prstDash val="solid"/>
            <a:miter lim="800000"/>
            <a:headEnd len="sm" w="sm" type="none"/>
            <a:tailEnd len="med" w="med" type="triangle"/>
          </a:ln>
        </p:spPr>
      </p:cxnSp>
      <p:cxnSp>
        <p:nvCxnSpPr>
          <p:cNvPr id="1071" name="Google Shape;1071;p30"/>
          <p:cNvCxnSpPr/>
          <p:nvPr/>
        </p:nvCxnSpPr>
        <p:spPr>
          <a:xfrm>
            <a:off x="5225897" y="4993590"/>
            <a:ext cx="210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1072" name="Google Shape;1072;p30"/>
          <p:cNvCxnSpPr/>
          <p:nvPr/>
        </p:nvCxnSpPr>
        <p:spPr>
          <a:xfrm flipH="1" rot="10800000">
            <a:off x="4797527" y="4976650"/>
            <a:ext cx="387900" cy="313500"/>
          </a:xfrm>
          <a:prstGeom prst="straightConnector1">
            <a:avLst/>
          </a:prstGeom>
          <a:noFill/>
          <a:ln cap="flat" cmpd="sng" w="9525">
            <a:solidFill>
              <a:srgbClr val="000000"/>
            </a:solidFill>
            <a:prstDash val="solid"/>
            <a:miter lim="800000"/>
            <a:headEnd len="sm" w="sm" type="none"/>
            <a:tailEnd len="med" w="med" type="triangle"/>
          </a:ln>
        </p:spPr>
      </p:cxnSp>
      <p:cxnSp>
        <p:nvCxnSpPr>
          <p:cNvPr id="1073" name="Google Shape;1073;p30"/>
          <p:cNvCxnSpPr/>
          <p:nvPr/>
        </p:nvCxnSpPr>
        <p:spPr>
          <a:xfrm flipH="1">
            <a:off x="5032956" y="5372358"/>
            <a:ext cx="154500" cy="180000"/>
          </a:xfrm>
          <a:prstGeom prst="straightConnector1">
            <a:avLst/>
          </a:prstGeom>
          <a:noFill/>
          <a:ln cap="flat" cmpd="sng" w="9525">
            <a:solidFill>
              <a:srgbClr val="000000"/>
            </a:solidFill>
            <a:prstDash val="solid"/>
            <a:miter lim="800000"/>
            <a:headEnd len="sm" w="sm" type="none"/>
            <a:tailEnd len="med" w="med" type="triangle"/>
          </a:ln>
        </p:spPr>
      </p:cxnSp>
      <p:sp>
        <p:nvSpPr>
          <p:cNvPr id="1074" name="Google Shape;1074;p30"/>
          <p:cNvSpPr txBox="1"/>
          <p:nvPr/>
        </p:nvSpPr>
        <p:spPr>
          <a:xfrm>
            <a:off x="5110089" y="488625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1075" name="Google Shape;1075;p30"/>
          <p:cNvSpPr txBox="1"/>
          <p:nvPr/>
        </p:nvSpPr>
        <p:spPr>
          <a:xfrm>
            <a:off x="5107781" y="52880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1076" name="Google Shape;1076;p30"/>
          <p:cNvSpPr txBox="1"/>
          <p:nvPr/>
        </p:nvSpPr>
        <p:spPr>
          <a:xfrm>
            <a:off x="4639704" y="52778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1077" name="Google Shape;1077;p30"/>
          <p:cNvSpPr txBox="1"/>
          <p:nvPr/>
        </p:nvSpPr>
        <p:spPr>
          <a:xfrm>
            <a:off x="4877479" y="554340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e</a:t>
            </a:r>
            <a:endParaRPr sz="800">
              <a:solidFill>
                <a:schemeClr val="dk1"/>
              </a:solidFill>
              <a:latin typeface="Calibri"/>
              <a:ea typeface="Calibri"/>
              <a:cs typeface="Calibri"/>
              <a:sym typeface="Calibri"/>
            </a:endParaRPr>
          </a:p>
        </p:txBody>
      </p:sp>
      <p:sp>
        <p:nvSpPr>
          <p:cNvPr id="1078" name="Google Shape;1078;p30"/>
          <p:cNvSpPr/>
          <p:nvPr/>
        </p:nvSpPr>
        <p:spPr>
          <a:xfrm>
            <a:off x="5911605" y="48758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079" name="Google Shape;1079;p30"/>
          <p:cNvSpPr/>
          <p:nvPr/>
        </p:nvSpPr>
        <p:spPr>
          <a:xfrm>
            <a:off x="5442923" y="5271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080" name="Google Shape;1080;p30"/>
          <p:cNvSpPr/>
          <p:nvPr/>
        </p:nvSpPr>
        <p:spPr>
          <a:xfrm>
            <a:off x="5913593" y="5271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081" name="Google Shape;1081;p30"/>
          <p:cNvSpPr/>
          <p:nvPr/>
        </p:nvSpPr>
        <p:spPr>
          <a:xfrm>
            <a:off x="5678258" y="55337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1082" name="Google Shape;1082;p30"/>
          <p:cNvCxnSpPr>
            <a:stCxn id="1080" idx="2"/>
            <a:endCxn id="1079" idx="6"/>
          </p:cNvCxnSpPr>
          <p:nvPr/>
        </p:nvCxnSpPr>
        <p:spPr>
          <a:xfrm rot="10800000">
            <a:off x="5556593" y="5329571"/>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1083" name="Google Shape;1083;p30"/>
          <p:cNvCxnSpPr/>
          <p:nvPr/>
        </p:nvCxnSpPr>
        <p:spPr>
          <a:xfrm>
            <a:off x="5540487" y="5372358"/>
            <a:ext cx="154500" cy="180000"/>
          </a:xfrm>
          <a:prstGeom prst="straightConnector1">
            <a:avLst/>
          </a:prstGeom>
          <a:noFill/>
          <a:ln cap="flat" cmpd="sng" w="9525">
            <a:solidFill>
              <a:srgbClr val="000000"/>
            </a:solidFill>
            <a:prstDash val="solid"/>
            <a:miter lim="800000"/>
            <a:headEnd len="sm" w="sm" type="none"/>
            <a:tailEnd len="med" w="med" type="triangle"/>
          </a:ln>
        </p:spPr>
      </p:cxnSp>
      <p:cxnSp>
        <p:nvCxnSpPr>
          <p:cNvPr id="1084" name="Google Shape;1084;p30"/>
          <p:cNvCxnSpPr/>
          <p:nvPr/>
        </p:nvCxnSpPr>
        <p:spPr>
          <a:xfrm>
            <a:off x="5968847" y="4993590"/>
            <a:ext cx="210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1085" name="Google Shape;1085;p30"/>
          <p:cNvCxnSpPr/>
          <p:nvPr/>
        </p:nvCxnSpPr>
        <p:spPr>
          <a:xfrm flipH="1" rot="10800000">
            <a:off x="5540477" y="4976650"/>
            <a:ext cx="387900" cy="313500"/>
          </a:xfrm>
          <a:prstGeom prst="straightConnector1">
            <a:avLst/>
          </a:prstGeom>
          <a:noFill/>
          <a:ln cap="flat" cmpd="sng" w="9525">
            <a:solidFill>
              <a:srgbClr val="000000"/>
            </a:solidFill>
            <a:prstDash val="solid"/>
            <a:miter lim="800000"/>
            <a:headEnd len="sm" w="sm" type="none"/>
            <a:tailEnd len="med" w="med" type="triangle"/>
          </a:ln>
        </p:spPr>
      </p:cxnSp>
      <p:cxnSp>
        <p:nvCxnSpPr>
          <p:cNvPr id="1086" name="Google Shape;1086;p30"/>
          <p:cNvCxnSpPr/>
          <p:nvPr/>
        </p:nvCxnSpPr>
        <p:spPr>
          <a:xfrm flipH="1">
            <a:off x="5775906" y="5372358"/>
            <a:ext cx="154500" cy="180000"/>
          </a:xfrm>
          <a:prstGeom prst="straightConnector1">
            <a:avLst/>
          </a:prstGeom>
          <a:noFill/>
          <a:ln cap="flat" cmpd="sng" w="9525">
            <a:solidFill>
              <a:srgbClr val="000000"/>
            </a:solidFill>
            <a:prstDash val="solid"/>
            <a:miter lim="800000"/>
            <a:headEnd len="sm" w="sm" type="none"/>
            <a:tailEnd len="med" w="med" type="triangle"/>
          </a:ln>
        </p:spPr>
      </p:cxnSp>
      <p:sp>
        <p:nvSpPr>
          <p:cNvPr id="1087" name="Google Shape;1087;p30"/>
          <p:cNvSpPr txBox="1"/>
          <p:nvPr/>
        </p:nvSpPr>
        <p:spPr>
          <a:xfrm>
            <a:off x="5853039" y="488625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1088" name="Google Shape;1088;p30"/>
          <p:cNvSpPr txBox="1"/>
          <p:nvPr/>
        </p:nvSpPr>
        <p:spPr>
          <a:xfrm>
            <a:off x="5850731" y="52880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1089" name="Google Shape;1089;p30"/>
          <p:cNvSpPr txBox="1"/>
          <p:nvPr/>
        </p:nvSpPr>
        <p:spPr>
          <a:xfrm>
            <a:off x="5382654" y="52778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1090" name="Google Shape;1090;p30"/>
          <p:cNvSpPr txBox="1"/>
          <p:nvPr/>
        </p:nvSpPr>
        <p:spPr>
          <a:xfrm>
            <a:off x="5620429" y="554340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e</a:t>
            </a:r>
            <a:endParaRPr sz="800">
              <a:solidFill>
                <a:schemeClr val="dk1"/>
              </a:solidFill>
              <a:latin typeface="Calibri"/>
              <a:ea typeface="Calibri"/>
              <a:cs typeface="Calibri"/>
              <a:sym typeface="Calibri"/>
            </a:endParaRPr>
          </a:p>
        </p:txBody>
      </p:sp>
      <p:sp>
        <p:nvSpPr>
          <p:cNvPr id="1091" name="Google Shape;1091;p30"/>
          <p:cNvSpPr/>
          <p:nvPr/>
        </p:nvSpPr>
        <p:spPr>
          <a:xfrm>
            <a:off x="6654555" y="48758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092" name="Google Shape;1092;p30"/>
          <p:cNvSpPr/>
          <p:nvPr/>
        </p:nvSpPr>
        <p:spPr>
          <a:xfrm>
            <a:off x="6185873" y="5271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093" name="Google Shape;1093;p30"/>
          <p:cNvSpPr/>
          <p:nvPr/>
        </p:nvSpPr>
        <p:spPr>
          <a:xfrm>
            <a:off x="6656543" y="5271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094" name="Google Shape;1094;p30"/>
          <p:cNvSpPr/>
          <p:nvPr/>
        </p:nvSpPr>
        <p:spPr>
          <a:xfrm>
            <a:off x="6421208" y="55337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1095" name="Google Shape;1095;p30"/>
          <p:cNvCxnSpPr>
            <a:stCxn id="1093" idx="2"/>
            <a:endCxn id="1092" idx="6"/>
          </p:cNvCxnSpPr>
          <p:nvPr/>
        </p:nvCxnSpPr>
        <p:spPr>
          <a:xfrm rot="10800000">
            <a:off x="6299543" y="5329571"/>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1096" name="Google Shape;1096;p30"/>
          <p:cNvCxnSpPr/>
          <p:nvPr/>
        </p:nvCxnSpPr>
        <p:spPr>
          <a:xfrm>
            <a:off x="6283437" y="5372358"/>
            <a:ext cx="154500" cy="180000"/>
          </a:xfrm>
          <a:prstGeom prst="straightConnector1">
            <a:avLst/>
          </a:prstGeom>
          <a:noFill/>
          <a:ln cap="flat" cmpd="sng" w="9525">
            <a:solidFill>
              <a:srgbClr val="000000"/>
            </a:solidFill>
            <a:prstDash val="solid"/>
            <a:miter lim="800000"/>
            <a:headEnd len="sm" w="sm" type="none"/>
            <a:tailEnd len="med" w="med" type="triangle"/>
          </a:ln>
        </p:spPr>
      </p:cxnSp>
      <p:cxnSp>
        <p:nvCxnSpPr>
          <p:cNvPr id="1097" name="Google Shape;1097;p30"/>
          <p:cNvCxnSpPr/>
          <p:nvPr/>
        </p:nvCxnSpPr>
        <p:spPr>
          <a:xfrm>
            <a:off x="6711797" y="4993590"/>
            <a:ext cx="210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1098" name="Google Shape;1098;p30"/>
          <p:cNvCxnSpPr/>
          <p:nvPr/>
        </p:nvCxnSpPr>
        <p:spPr>
          <a:xfrm flipH="1" rot="10800000">
            <a:off x="6283427" y="4976650"/>
            <a:ext cx="387900" cy="313500"/>
          </a:xfrm>
          <a:prstGeom prst="straightConnector1">
            <a:avLst/>
          </a:prstGeom>
          <a:noFill/>
          <a:ln cap="flat" cmpd="sng" w="9525">
            <a:solidFill>
              <a:srgbClr val="000000"/>
            </a:solidFill>
            <a:prstDash val="solid"/>
            <a:miter lim="800000"/>
            <a:headEnd len="sm" w="sm" type="none"/>
            <a:tailEnd len="med" w="med" type="triangle"/>
          </a:ln>
        </p:spPr>
      </p:cxnSp>
      <p:cxnSp>
        <p:nvCxnSpPr>
          <p:cNvPr id="1099" name="Google Shape;1099;p30"/>
          <p:cNvCxnSpPr/>
          <p:nvPr/>
        </p:nvCxnSpPr>
        <p:spPr>
          <a:xfrm flipH="1">
            <a:off x="6518856" y="5372358"/>
            <a:ext cx="154500" cy="180000"/>
          </a:xfrm>
          <a:prstGeom prst="straightConnector1">
            <a:avLst/>
          </a:prstGeom>
          <a:noFill/>
          <a:ln cap="flat" cmpd="sng" w="9525">
            <a:solidFill>
              <a:srgbClr val="000000"/>
            </a:solidFill>
            <a:prstDash val="solid"/>
            <a:miter lim="800000"/>
            <a:headEnd len="sm" w="sm" type="none"/>
            <a:tailEnd len="med" w="med" type="triangle"/>
          </a:ln>
        </p:spPr>
      </p:cxnSp>
      <p:sp>
        <p:nvSpPr>
          <p:cNvPr id="1100" name="Google Shape;1100;p30"/>
          <p:cNvSpPr txBox="1"/>
          <p:nvPr/>
        </p:nvSpPr>
        <p:spPr>
          <a:xfrm>
            <a:off x="6595989" y="488625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1101" name="Google Shape;1101;p30"/>
          <p:cNvSpPr txBox="1"/>
          <p:nvPr/>
        </p:nvSpPr>
        <p:spPr>
          <a:xfrm>
            <a:off x="6593681" y="52880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1102" name="Google Shape;1102;p30"/>
          <p:cNvSpPr txBox="1"/>
          <p:nvPr/>
        </p:nvSpPr>
        <p:spPr>
          <a:xfrm>
            <a:off x="6125604" y="52778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1103" name="Google Shape;1103;p30"/>
          <p:cNvSpPr txBox="1"/>
          <p:nvPr/>
        </p:nvSpPr>
        <p:spPr>
          <a:xfrm>
            <a:off x="6363379" y="554340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e</a:t>
            </a:r>
            <a:endParaRPr sz="800">
              <a:solidFill>
                <a:schemeClr val="dk1"/>
              </a:solidFill>
              <a:latin typeface="Calibri"/>
              <a:ea typeface="Calibri"/>
              <a:cs typeface="Calibri"/>
              <a:sym typeface="Calibri"/>
            </a:endParaRPr>
          </a:p>
        </p:txBody>
      </p:sp>
      <p:sp>
        <p:nvSpPr>
          <p:cNvPr id="1104" name="Google Shape;1104;p30"/>
          <p:cNvSpPr/>
          <p:nvPr/>
        </p:nvSpPr>
        <p:spPr>
          <a:xfrm>
            <a:off x="6957398" y="48758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105" name="Google Shape;1105;p30"/>
          <p:cNvSpPr/>
          <p:nvPr/>
        </p:nvSpPr>
        <p:spPr>
          <a:xfrm>
            <a:off x="7426080" y="48758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106" name="Google Shape;1106;p30"/>
          <p:cNvSpPr/>
          <p:nvPr/>
        </p:nvSpPr>
        <p:spPr>
          <a:xfrm>
            <a:off x="6957398" y="5271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107" name="Google Shape;1107;p30"/>
          <p:cNvSpPr/>
          <p:nvPr/>
        </p:nvSpPr>
        <p:spPr>
          <a:xfrm>
            <a:off x="7428068" y="5271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108" name="Google Shape;1108;p30"/>
          <p:cNvSpPr/>
          <p:nvPr/>
        </p:nvSpPr>
        <p:spPr>
          <a:xfrm>
            <a:off x="7192733" y="55337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1109" name="Google Shape;1109;p30"/>
          <p:cNvCxnSpPr>
            <a:stCxn id="1107" idx="2"/>
            <a:endCxn id="1106" idx="6"/>
          </p:cNvCxnSpPr>
          <p:nvPr/>
        </p:nvCxnSpPr>
        <p:spPr>
          <a:xfrm rot="10800000">
            <a:off x="7071068" y="5329571"/>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1110" name="Google Shape;1110;p30"/>
          <p:cNvCxnSpPr/>
          <p:nvPr/>
        </p:nvCxnSpPr>
        <p:spPr>
          <a:xfrm>
            <a:off x="7054962" y="5372358"/>
            <a:ext cx="154500" cy="180000"/>
          </a:xfrm>
          <a:prstGeom prst="straightConnector1">
            <a:avLst/>
          </a:prstGeom>
          <a:noFill/>
          <a:ln cap="flat" cmpd="sng" w="9525">
            <a:solidFill>
              <a:srgbClr val="000000"/>
            </a:solidFill>
            <a:prstDash val="solid"/>
            <a:miter lim="800000"/>
            <a:headEnd len="sm" w="sm" type="none"/>
            <a:tailEnd len="med" w="med" type="triangle"/>
          </a:ln>
        </p:spPr>
      </p:cxnSp>
      <p:cxnSp>
        <p:nvCxnSpPr>
          <p:cNvPr id="1111" name="Google Shape;1111;p30"/>
          <p:cNvCxnSpPr/>
          <p:nvPr/>
        </p:nvCxnSpPr>
        <p:spPr>
          <a:xfrm rot="10800000">
            <a:off x="7014557" y="4993525"/>
            <a:ext cx="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1112" name="Google Shape;1112;p30"/>
          <p:cNvCxnSpPr/>
          <p:nvPr/>
        </p:nvCxnSpPr>
        <p:spPr>
          <a:xfrm>
            <a:off x="7071626" y="4935484"/>
            <a:ext cx="3546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1113" name="Google Shape;1113;p30"/>
          <p:cNvCxnSpPr/>
          <p:nvPr/>
        </p:nvCxnSpPr>
        <p:spPr>
          <a:xfrm>
            <a:off x="7483322" y="4993590"/>
            <a:ext cx="210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1114" name="Google Shape;1114;p30"/>
          <p:cNvCxnSpPr/>
          <p:nvPr/>
        </p:nvCxnSpPr>
        <p:spPr>
          <a:xfrm flipH="1" rot="10800000">
            <a:off x="7054952" y="4976650"/>
            <a:ext cx="387900" cy="313500"/>
          </a:xfrm>
          <a:prstGeom prst="straightConnector1">
            <a:avLst/>
          </a:prstGeom>
          <a:noFill/>
          <a:ln cap="flat" cmpd="sng" w="9525">
            <a:solidFill>
              <a:srgbClr val="000000"/>
            </a:solidFill>
            <a:prstDash val="solid"/>
            <a:miter lim="800000"/>
            <a:headEnd len="sm" w="sm" type="none"/>
            <a:tailEnd len="med" w="med" type="triangle"/>
          </a:ln>
        </p:spPr>
      </p:cxnSp>
      <p:cxnSp>
        <p:nvCxnSpPr>
          <p:cNvPr id="1115" name="Google Shape;1115;p30"/>
          <p:cNvCxnSpPr/>
          <p:nvPr/>
        </p:nvCxnSpPr>
        <p:spPr>
          <a:xfrm flipH="1">
            <a:off x="7290381" y="5372358"/>
            <a:ext cx="154500" cy="180000"/>
          </a:xfrm>
          <a:prstGeom prst="straightConnector1">
            <a:avLst/>
          </a:prstGeom>
          <a:noFill/>
          <a:ln cap="flat" cmpd="sng" w="9525">
            <a:solidFill>
              <a:srgbClr val="000000"/>
            </a:solidFill>
            <a:prstDash val="solid"/>
            <a:miter lim="800000"/>
            <a:headEnd len="sm" w="sm" type="none"/>
            <a:tailEnd len="med" w="med" type="triangle"/>
          </a:ln>
        </p:spPr>
      </p:cxnSp>
      <p:sp>
        <p:nvSpPr>
          <p:cNvPr id="1116" name="Google Shape;1116;p30"/>
          <p:cNvSpPr txBox="1"/>
          <p:nvPr/>
        </p:nvSpPr>
        <p:spPr>
          <a:xfrm>
            <a:off x="6899283" y="4880208"/>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a</a:t>
            </a:r>
            <a:endParaRPr sz="800">
              <a:solidFill>
                <a:schemeClr val="dk1"/>
              </a:solidFill>
              <a:latin typeface="Calibri"/>
              <a:ea typeface="Calibri"/>
              <a:cs typeface="Calibri"/>
              <a:sym typeface="Calibri"/>
            </a:endParaRPr>
          </a:p>
        </p:txBody>
      </p:sp>
      <p:sp>
        <p:nvSpPr>
          <p:cNvPr id="1117" name="Google Shape;1117;p30"/>
          <p:cNvSpPr txBox="1"/>
          <p:nvPr/>
        </p:nvSpPr>
        <p:spPr>
          <a:xfrm>
            <a:off x="7367514" y="488625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1118" name="Google Shape;1118;p30"/>
          <p:cNvSpPr txBox="1"/>
          <p:nvPr/>
        </p:nvSpPr>
        <p:spPr>
          <a:xfrm>
            <a:off x="7365206" y="52880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1119" name="Google Shape;1119;p30"/>
          <p:cNvSpPr txBox="1"/>
          <p:nvPr/>
        </p:nvSpPr>
        <p:spPr>
          <a:xfrm>
            <a:off x="6897129" y="52778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1120" name="Google Shape;1120;p30"/>
          <p:cNvSpPr txBox="1"/>
          <p:nvPr/>
        </p:nvSpPr>
        <p:spPr>
          <a:xfrm>
            <a:off x="7134904" y="554340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e</a:t>
            </a:r>
            <a:endParaRPr sz="800">
              <a:solidFill>
                <a:schemeClr val="dk1"/>
              </a:solidFill>
              <a:latin typeface="Calibri"/>
              <a:ea typeface="Calibri"/>
              <a:cs typeface="Calibri"/>
              <a:sym typeface="Calibri"/>
            </a:endParaRPr>
          </a:p>
        </p:txBody>
      </p:sp>
      <p:sp>
        <p:nvSpPr>
          <p:cNvPr id="1121" name="Google Shape;1121;p30"/>
          <p:cNvSpPr/>
          <p:nvPr/>
        </p:nvSpPr>
        <p:spPr>
          <a:xfrm>
            <a:off x="7728923" y="48758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122" name="Google Shape;1122;p30"/>
          <p:cNvSpPr/>
          <p:nvPr/>
        </p:nvSpPr>
        <p:spPr>
          <a:xfrm>
            <a:off x="8197605" y="48758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123" name="Google Shape;1123;p30"/>
          <p:cNvSpPr/>
          <p:nvPr/>
        </p:nvSpPr>
        <p:spPr>
          <a:xfrm>
            <a:off x="7728923" y="5271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124" name="Google Shape;1124;p30"/>
          <p:cNvSpPr/>
          <p:nvPr/>
        </p:nvSpPr>
        <p:spPr>
          <a:xfrm>
            <a:off x="8199593" y="5271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125" name="Google Shape;1125;p30"/>
          <p:cNvSpPr/>
          <p:nvPr/>
        </p:nvSpPr>
        <p:spPr>
          <a:xfrm>
            <a:off x="7964258" y="55337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1126" name="Google Shape;1126;p30"/>
          <p:cNvCxnSpPr>
            <a:stCxn id="1124" idx="2"/>
            <a:endCxn id="1123" idx="6"/>
          </p:cNvCxnSpPr>
          <p:nvPr/>
        </p:nvCxnSpPr>
        <p:spPr>
          <a:xfrm rot="10800000">
            <a:off x="7842593" y="5329571"/>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1127" name="Google Shape;1127;p30"/>
          <p:cNvCxnSpPr/>
          <p:nvPr/>
        </p:nvCxnSpPr>
        <p:spPr>
          <a:xfrm>
            <a:off x="7826487" y="5372358"/>
            <a:ext cx="154500" cy="180000"/>
          </a:xfrm>
          <a:prstGeom prst="straightConnector1">
            <a:avLst/>
          </a:prstGeom>
          <a:noFill/>
          <a:ln cap="flat" cmpd="sng" w="9525">
            <a:solidFill>
              <a:srgbClr val="000000"/>
            </a:solidFill>
            <a:prstDash val="solid"/>
            <a:miter lim="800000"/>
            <a:headEnd len="sm" w="sm" type="none"/>
            <a:tailEnd len="med" w="med" type="triangle"/>
          </a:ln>
        </p:spPr>
      </p:cxnSp>
      <p:cxnSp>
        <p:nvCxnSpPr>
          <p:cNvPr id="1128" name="Google Shape;1128;p30"/>
          <p:cNvCxnSpPr/>
          <p:nvPr/>
        </p:nvCxnSpPr>
        <p:spPr>
          <a:xfrm rot="10800000">
            <a:off x="7786082" y="4993525"/>
            <a:ext cx="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1129" name="Google Shape;1129;p30"/>
          <p:cNvCxnSpPr/>
          <p:nvPr/>
        </p:nvCxnSpPr>
        <p:spPr>
          <a:xfrm>
            <a:off x="7843151" y="4935484"/>
            <a:ext cx="3546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1130" name="Google Shape;1130;p30"/>
          <p:cNvCxnSpPr/>
          <p:nvPr/>
        </p:nvCxnSpPr>
        <p:spPr>
          <a:xfrm>
            <a:off x="8254847" y="4993590"/>
            <a:ext cx="210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1131" name="Google Shape;1131;p30"/>
          <p:cNvCxnSpPr/>
          <p:nvPr/>
        </p:nvCxnSpPr>
        <p:spPr>
          <a:xfrm flipH="1" rot="10800000">
            <a:off x="7826477" y="4976650"/>
            <a:ext cx="387900" cy="313500"/>
          </a:xfrm>
          <a:prstGeom prst="straightConnector1">
            <a:avLst/>
          </a:prstGeom>
          <a:noFill/>
          <a:ln cap="flat" cmpd="sng" w="9525">
            <a:solidFill>
              <a:srgbClr val="000000"/>
            </a:solidFill>
            <a:prstDash val="solid"/>
            <a:miter lim="800000"/>
            <a:headEnd len="sm" w="sm" type="none"/>
            <a:tailEnd len="med" w="med" type="triangle"/>
          </a:ln>
        </p:spPr>
      </p:cxnSp>
      <p:cxnSp>
        <p:nvCxnSpPr>
          <p:cNvPr id="1132" name="Google Shape;1132;p30"/>
          <p:cNvCxnSpPr/>
          <p:nvPr/>
        </p:nvCxnSpPr>
        <p:spPr>
          <a:xfrm flipH="1">
            <a:off x="8061906" y="5372358"/>
            <a:ext cx="154500" cy="180000"/>
          </a:xfrm>
          <a:prstGeom prst="straightConnector1">
            <a:avLst/>
          </a:prstGeom>
          <a:noFill/>
          <a:ln cap="flat" cmpd="sng" w="9525">
            <a:solidFill>
              <a:srgbClr val="000000"/>
            </a:solidFill>
            <a:prstDash val="solid"/>
            <a:miter lim="800000"/>
            <a:headEnd len="sm" w="sm" type="none"/>
            <a:tailEnd len="med" w="med" type="triangle"/>
          </a:ln>
        </p:spPr>
      </p:cxnSp>
      <p:sp>
        <p:nvSpPr>
          <p:cNvPr id="1133" name="Google Shape;1133;p30"/>
          <p:cNvSpPr txBox="1"/>
          <p:nvPr/>
        </p:nvSpPr>
        <p:spPr>
          <a:xfrm>
            <a:off x="7670808" y="4880208"/>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a</a:t>
            </a:r>
            <a:endParaRPr sz="800">
              <a:solidFill>
                <a:schemeClr val="dk1"/>
              </a:solidFill>
              <a:latin typeface="Calibri"/>
              <a:ea typeface="Calibri"/>
              <a:cs typeface="Calibri"/>
              <a:sym typeface="Calibri"/>
            </a:endParaRPr>
          </a:p>
        </p:txBody>
      </p:sp>
      <p:sp>
        <p:nvSpPr>
          <p:cNvPr id="1134" name="Google Shape;1134;p30"/>
          <p:cNvSpPr txBox="1"/>
          <p:nvPr/>
        </p:nvSpPr>
        <p:spPr>
          <a:xfrm>
            <a:off x="8139039" y="488625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1135" name="Google Shape;1135;p30"/>
          <p:cNvSpPr txBox="1"/>
          <p:nvPr/>
        </p:nvSpPr>
        <p:spPr>
          <a:xfrm>
            <a:off x="8136731" y="52880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1136" name="Google Shape;1136;p30"/>
          <p:cNvSpPr txBox="1"/>
          <p:nvPr/>
        </p:nvSpPr>
        <p:spPr>
          <a:xfrm>
            <a:off x="7668654" y="52778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1137" name="Google Shape;1137;p30"/>
          <p:cNvSpPr txBox="1"/>
          <p:nvPr/>
        </p:nvSpPr>
        <p:spPr>
          <a:xfrm>
            <a:off x="7906429" y="554340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e</a:t>
            </a:r>
            <a:endParaRPr sz="800">
              <a:solidFill>
                <a:schemeClr val="dk1"/>
              </a:solidFill>
              <a:latin typeface="Calibri"/>
              <a:ea typeface="Calibri"/>
              <a:cs typeface="Calibri"/>
              <a:sym typeface="Calibri"/>
            </a:endParaRPr>
          </a:p>
        </p:txBody>
      </p:sp>
      <p:sp>
        <p:nvSpPr>
          <p:cNvPr id="1138" name="Google Shape;1138;p30"/>
          <p:cNvSpPr/>
          <p:nvPr/>
        </p:nvSpPr>
        <p:spPr>
          <a:xfrm>
            <a:off x="8500448" y="48758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139" name="Google Shape;1139;p30"/>
          <p:cNvSpPr/>
          <p:nvPr/>
        </p:nvSpPr>
        <p:spPr>
          <a:xfrm>
            <a:off x="8969130" y="4875837"/>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140" name="Google Shape;1140;p30"/>
          <p:cNvSpPr/>
          <p:nvPr/>
        </p:nvSpPr>
        <p:spPr>
          <a:xfrm>
            <a:off x="8500448" y="5271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141" name="Google Shape;1141;p30"/>
          <p:cNvSpPr/>
          <p:nvPr/>
        </p:nvSpPr>
        <p:spPr>
          <a:xfrm>
            <a:off x="8971118" y="5271521"/>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sp>
        <p:nvSpPr>
          <p:cNvPr id="1142" name="Google Shape;1142;p30"/>
          <p:cNvSpPr/>
          <p:nvPr/>
        </p:nvSpPr>
        <p:spPr>
          <a:xfrm>
            <a:off x="8735783" y="5533723"/>
            <a:ext cx="113700" cy="116100"/>
          </a:xfrm>
          <a:prstGeom prst="ellipse">
            <a:avLst/>
          </a:prstGeom>
          <a:solidFill>
            <a:srgbClr val="EFEFE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500"/>
          </a:p>
        </p:txBody>
      </p:sp>
      <p:cxnSp>
        <p:nvCxnSpPr>
          <p:cNvPr id="1143" name="Google Shape;1143;p30"/>
          <p:cNvCxnSpPr>
            <a:stCxn id="1141" idx="2"/>
            <a:endCxn id="1140" idx="6"/>
          </p:cNvCxnSpPr>
          <p:nvPr/>
        </p:nvCxnSpPr>
        <p:spPr>
          <a:xfrm rot="10800000">
            <a:off x="8614118" y="5329571"/>
            <a:ext cx="3570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1144" name="Google Shape;1144;p30"/>
          <p:cNvCxnSpPr/>
          <p:nvPr/>
        </p:nvCxnSpPr>
        <p:spPr>
          <a:xfrm>
            <a:off x="8598012" y="5372358"/>
            <a:ext cx="154500" cy="180000"/>
          </a:xfrm>
          <a:prstGeom prst="straightConnector1">
            <a:avLst/>
          </a:prstGeom>
          <a:noFill/>
          <a:ln cap="flat" cmpd="sng" w="9525">
            <a:solidFill>
              <a:srgbClr val="000000"/>
            </a:solidFill>
            <a:prstDash val="solid"/>
            <a:miter lim="800000"/>
            <a:headEnd len="sm" w="sm" type="none"/>
            <a:tailEnd len="med" w="med" type="triangle"/>
          </a:ln>
        </p:spPr>
      </p:cxnSp>
      <p:cxnSp>
        <p:nvCxnSpPr>
          <p:cNvPr id="1145" name="Google Shape;1145;p30"/>
          <p:cNvCxnSpPr/>
          <p:nvPr/>
        </p:nvCxnSpPr>
        <p:spPr>
          <a:xfrm rot="10800000">
            <a:off x="8557607" y="4993525"/>
            <a:ext cx="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1146" name="Google Shape;1146;p30"/>
          <p:cNvCxnSpPr/>
          <p:nvPr/>
        </p:nvCxnSpPr>
        <p:spPr>
          <a:xfrm>
            <a:off x="8614676" y="4935484"/>
            <a:ext cx="354600" cy="0"/>
          </a:xfrm>
          <a:prstGeom prst="straightConnector1">
            <a:avLst/>
          </a:prstGeom>
          <a:noFill/>
          <a:ln cap="flat" cmpd="sng" w="9525">
            <a:solidFill>
              <a:srgbClr val="000000"/>
            </a:solidFill>
            <a:prstDash val="solid"/>
            <a:miter lim="800000"/>
            <a:headEnd len="sm" w="sm" type="none"/>
            <a:tailEnd len="med" w="med" type="triangle"/>
          </a:ln>
        </p:spPr>
      </p:cxnSp>
      <p:cxnSp>
        <p:nvCxnSpPr>
          <p:cNvPr id="1147" name="Google Shape;1147;p30"/>
          <p:cNvCxnSpPr/>
          <p:nvPr/>
        </p:nvCxnSpPr>
        <p:spPr>
          <a:xfrm>
            <a:off x="9026372" y="4993590"/>
            <a:ext cx="2100" cy="279600"/>
          </a:xfrm>
          <a:prstGeom prst="straightConnector1">
            <a:avLst/>
          </a:prstGeom>
          <a:noFill/>
          <a:ln cap="flat" cmpd="sng" w="9525">
            <a:solidFill>
              <a:srgbClr val="000000"/>
            </a:solidFill>
            <a:prstDash val="solid"/>
            <a:miter lim="800000"/>
            <a:headEnd len="sm" w="sm" type="none"/>
            <a:tailEnd len="med" w="med" type="triangle"/>
          </a:ln>
        </p:spPr>
      </p:cxnSp>
      <p:cxnSp>
        <p:nvCxnSpPr>
          <p:cNvPr id="1148" name="Google Shape;1148;p30"/>
          <p:cNvCxnSpPr/>
          <p:nvPr/>
        </p:nvCxnSpPr>
        <p:spPr>
          <a:xfrm flipH="1" rot="10800000">
            <a:off x="8598002" y="4976650"/>
            <a:ext cx="387900" cy="313500"/>
          </a:xfrm>
          <a:prstGeom prst="straightConnector1">
            <a:avLst/>
          </a:prstGeom>
          <a:noFill/>
          <a:ln cap="flat" cmpd="sng" w="9525">
            <a:solidFill>
              <a:srgbClr val="000000"/>
            </a:solidFill>
            <a:prstDash val="solid"/>
            <a:miter lim="800000"/>
            <a:headEnd len="sm" w="sm" type="none"/>
            <a:tailEnd len="med" w="med" type="triangle"/>
          </a:ln>
        </p:spPr>
      </p:cxnSp>
      <p:cxnSp>
        <p:nvCxnSpPr>
          <p:cNvPr id="1149" name="Google Shape;1149;p30"/>
          <p:cNvCxnSpPr/>
          <p:nvPr/>
        </p:nvCxnSpPr>
        <p:spPr>
          <a:xfrm flipH="1">
            <a:off x="8833431" y="5372358"/>
            <a:ext cx="154500" cy="180000"/>
          </a:xfrm>
          <a:prstGeom prst="straightConnector1">
            <a:avLst/>
          </a:prstGeom>
          <a:noFill/>
          <a:ln cap="flat" cmpd="sng" w="9525">
            <a:solidFill>
              <a:srgbClr val="000000"/>
            </a:solidFill>
            <a:prstDash val="solid"/>
            <a:miter lim="800000"/>
            <a:headEnd len="sm" w="sm" type="none"/>
            <a:tailEnd len="med" w="med" type="triangle"/>
          </a:ln>
        </p:spPr>
      </p:cxnSp>
      <p:sp>
        <p:nvSpPr>
          <p:cNvPr id="1150" name="Google Shape;1150;p30"/>
          <p:cNvSpPr txBox="1"/>
          <p:nvPr/>
        </p:nvSpPr>
        <p:spPr>
          <a:xfrm>
            <a:off x="8442333" y="4880208"/>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a</a:t>
            </a:r>
            <a:endParaRPr sz="800">
              <a:solidFill>
                <a:schemeClr val="dk1"/>
              </a:solidFill>
              <a:latin typeface="Calibri"/>
              <a:ea typeface="Calibri"/>
              <a:cs typeface="Calibri"/>
              <a:sym typeface="Calibri"/>
            </a:endParaRPr>
          </a:p>
        </p:txBody>
      </p:sp>
      <p:sp>
        <p:nvSpPr>
          <p:cNvPr id="1151" name="Google Shape;1151;p30"/>
          <p:cNvSpPr txBox="1"/>
          <p:nvPr/>
        </p:nvSpPr>
        <p:spPr>
          <a:xfrm>
            <a:off x="8910564" y="488625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b</a:t>
            </a:r>
            <a:endParaRPr sz="800">
              <a:solidFill>
                <a:schemeClr val="dk1"/>
              </a:solidFill>
              <a:latin typeface="Calibri"/>
              <a:ea typeface="Calibri"/>
              <a:cs typeface="Calibri"/>
              <a:sym typeface="Calibri"/>
            </a:endParaRPr>
          </a:p>
        </p:txBody>
      </p:sp>
      <p:sp>
        <p:nvSpPr>
          <p:cNvPr id="1152" name="Google Shape;1152;p30"/>
          <p:cNvSpPr txBox="1"/>
          <p:nvPr/>
        </p:nvSpPr>
        <p:spPr>
          <a:xfrm>
            <a:off x="8908256" y="5288006"/>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d</a:t>
            </a:r>
            <a:endParaRPr sz="800">
              <a:solidFill>
                <a:schemeClr val="dk1"/>
              </a:solidFill>
              <a:latin typeface="Calibri"/>
              <a:ea typeface="Calibri"/>
              <a:cs typeface="Calibri"/>
              <a:sym typeface="Calibri"/>
            </a:endParaRPr>
          </a:p>
        </p:txBody>
      </p:sp>
      <p:sp>
        <p:nvSpPr>
          <p:cNvPr id="1153" name="Google Shape;1153;p30"/>
          <p:cNvSpPr txBox="1"/>
          <p:nvPr/>
        </p:nvSpPr>
        <p:spPr>
          <a:xfrm>
            <a:off x="8440179" y="5277851"/>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c</a:t>
            </a:r>
            <a:endParaRPr sz="800">
              <a:solidFill>
                <a:schemeClr val="dk1"/>
              </a:solidFill>
              <a:latin typeface="Calibri"/>
              <a:ea typeface="Calibri"/>
              <a:cs typeface="Calibri"/>
              <a:sym typeface="Calibri"/>
            </a:endParaRPr>
          </a:p>
        </p:txBody>
      </p:sp>
      <p:sp>
        <p:nvSpPr>
          <p:cNvPr id="1154" name="Google Shape;1154;p30"/>
          <p:cNvSpPr txBox="1"/>
          <p:nvPr/>
        </p:nvSpPr>
        <p:spPr>
          <a:xfrm>
            <a:off x="8677954" y="5543402"/>
            <a:ext cx="47100" cy="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Calibri"/>
                <a:ea typeface="Calibri"/>
                <a:cs typeface="Calibri"/>
                <a:sym typeface="Calibri"/>
              </a:rPr>
              <a:t>e</a:t>
            </a:r>
            <a:endParaRPr sz="800">
              <a:solidFill>
                <a:schemeClr val="dk1"/>
              </a:solidFill>
              <a:latin typeface="Calibri"/>
              <a:ea typeface="Calibri"/>
              <a:cs typeface="Calibri"/>
              <a:sym typeface="Calibri"/>
            </a:endParaRPr>
          </a:p>
        </p:txBody>
      </p:sp>
      <p:cxnSp>
        <p:nvCxnSpPr>
          <p:cNvPr id="1155" name="Google Shape;1155;p30"/>
          <p:cNvCxnSpPr/>
          <p:nvPr/>
        </p:nvCxnSpPr>
        <p:spPr>
          <a:xfrm>
            <a:off x="6279675" y="4005050"/>
            <a:ext cx="386400" cy="319800"/>
          </a:xfrm>
          <a:prstGeom prst="straightConnector1">
            <a:avLst/>
          </a:prstGeom>
          <a:noFill/>
          <a:ln cap="flat" cmpd="sng" w="9525">
            <a:solidFill>
              <a:srgbClr val="000000"/>
            </a:solidFill>
            <a:prstDash val="solid"/>
            <a:miter lim="800000"/>
            <a:headEnd len="sm" w="sm" type="none"/>
            <a:tailEnd len="med" w="med" type="triangle"/>
          </a:ln>
        </p:spPr>
      </p:cxnSp>
      <p:cxnSp>
        <p:nvCxnSpPr>
          <p:cNvPr id="1156" name="Google Shape;1156;p30"/>
          <p:cNvCxnSpPr/>
          <p:nvPr/>
        </p:nvCxnSpPr>
        <p:spPr>
          <a:xfrm>
            <a:off x="7050588" y="4005725"/>
            <a:ext cx="386400" cy="319800"/>
          </a:xfrm>
          <a:prstGeom prst="straightConnector1">
            <a:avLst/>
          </a:prstGeom>
          <a:noFill/>
          <a:ln cap="flat" cmpd="sng" w="9525">
            <a:solidFill>
              <a:srgbClr val="000000"/>
            </a:solidFill>
            <a:prstDash val="solid"/>
            <a:miter lim="800000"/>
            <a:headEnd len="sm" w="sm" type="none"/>
            <a:tailEnd len="med" w="med" type="triangle"/>
          </a:ln>
        </p:spPr>
      </p:cxnSp>
      <p:cxnSp>
        <p:nvCxnSpPr>
          <p:cNvPr id="1157" name="Google Shape;1157;p30"/>
          <p:cNvCxnSpPr/>
          <p:nvPr/>
        </p:nvCxnSpPr>
        <p:spPr>
          <a:xfrm>
            <a:off x="7822100" y="4005725"/>
            <a:ext cx="386400" cy="319800"/>
          </a:xfrm>
          <a:prstGeom prst="straightConnector1">
            <a:avLst/>
          </a:prstGeom>
          <a:noFill/>
          <a:ln cap="flat" cmpd="sng" w="9525">
            <a:solidFill>
              <a:srgbClr val="000000"/>
            </a:solidFill>
            <a:prstDash val="solid"/>
            <a:miter lim="800000"/>
            <a:headEnd len="sm" w="sm" type="none"/>
            <a:tailEnd len="med" w="med" type="triangle"/>
          </a:ln>
        </p:spPr>
      </p:cxnSp>
      <p:cxnSp>
        <p:nvCxnSpPr>
          <p:cNvPr id="1158" name="Google Shape;1158;p30"/>
          <p:cNvCxnSpPr/>
          <p:nvPr/>
        </p:nvCxnSpPr>
        <p:spPr>
          <a:xfrm>
            <a:off x="8593638" y="4005725"/>
            <a:ext cx="386400" cy="319800"/>
          </a:xfrm>
          <a:prstGeom prst="straightConnector1">
            <a:avLst/>
          </a:prstGeom>
          <a:noFill/>
          <a:ln cap="flat" cmpd="sng" w="9525">
            <a:solidFill>
              <a:srgbClr val="000000"/>
            </a:solidFill>
            <a:prstDash val="solid"/>
            <a:miter lim="800000"/>
            <a:headEnd len="sm" w="sm" type="none"/>
            <a:tailEnd len="med" w="med" type="triangle"/>
          </a:ln>
        </p:spPr>
      </p:cxnSp>
      <p:cxnSp>
        <p:nvCxnSpPr>
          <p:cNvPr id="1159" name="Google Shape;1159;p30"/>
          <p:cNvCxnSpPr/>
          <p:nvPr/>
        </p:nvCxnSpPr>
        <p:spPr>
          <a:xfrm>
            <a:off x="7055725" y="4968880"/>
            <a:ext cx="386400" cy="319800"/>
          </a:xfrm>
          <a:prstGeom prst="straightConnector1">
            <a:avLst/>
          </a:prstGeom>
          <a:noFill/>
          <a:ln cap="flat" cmpd="sng" w="9525">
            <a:solidFill>
              <a:srgbClr val="000000"/>
            </a:solidFill>
            <a:prstDash val="solid"/>
            <a:miter lim="800000"/>
            <a:headEnd len="sm" w="sm" type="none"/>
            <a:tailEnd len="med" w="med" type="triangle"/>
          </a:ln>
        </p:spPr>
      </p:cxnSp>
      <p:cxnSp>
        <p:nvCxnSpPr>
          <p:cNvPr id="1160" name="Google Shape;1160;p30"/>
          <p:cNvCxnSpPr/>
          <p:nvPr/>
        </p:nvCxnSpPr>
        <p:spPr>
          <a:xfrm>
            <a:off x="7827263" y="4972630"/>
            <a:ext cx="386400" cy="319800"/>
          </a:xfrm>
          <a:prstGeom prst="straightConnector1">
            <a:avLst/>
          </a:prstGeom>
          <a:noFill/>
          <a:ln cap="flat" cmpd="sng" w="9525">
            <a:solidFill>
              <a:srgbClr val="000000"/>
            </a:solidFill>
            <a:prstDash val="solid"/>
            <a:miter lim="800000"/>
            <a:headEnd len="sm" w="sm" type="none"/>
            <a:tailEnd len="med" w="med" type="triangle"/>
          </a:ln>
        </p:spPr>
      </p:cxnSp>
      <p:cxnSp>
        <p:nvCxnSpPr>
          <p:cNvPr id="1161" name="Google Shape;1161;p30"/>
          <p:cNvCxnSpPr/>
          <p:nvPr/>
        </p:nvCxnSpPr>
        <p:spPr>
          <a:xfrm>
            <a:off x="8598775" y="4972630"/>
            <a:ext cx="386400" cy="319800"/>
          </a:xfrm>
          <a:prstGeom prst="straightConnector1">
            <a:avLst/>
          </a:prstGeom>
          <a:noFill/>
          <a:ln cap="flat" cmpd="sng" w="9525">
            <a:solidFill>
              <a:srgbClr val="000000"/>
            </a:solidFill>
            <a:prstDash val="solid"/>
            <a:miter lim="800000"/>
            <a:headEnd len="sm" w="sm" type="none"/>
            <a:tailEnd len="med" w="med" type="triangle"/>
          </a:ln>
        </p:spPr>
      </p:cxnSp>
      <p:cxnSp>
        <p:nvCxnSpPr>
          <p:cNvPr id="1162" name="Google Shape;1162;p30"/>
          <p:cNvCxnSpPr/>
          <p:nvPr/>
        </p:nvCxnSpPr>
        <p:spPr>
          <a:xfrm>
            <a:off x="7023088" y="3062975"/>
            <a:ext cx="386400" cy="319800"/>
          </a:xfrm>
          <a:prstGeom prst="straightConnector1">
            <a:avLst/>
          </a:prstGeom>
          <a:noFill/>
          <a:ln cap="flat" cmpd="sng" w="9525">
            <a:solidFill>
              <a:srgbClr val="000000"/>
            </a:solidFill>
            <a:prstDash val="solid"/>
            <a:miter lim="800000"/>
            <a:headEnd len="sm" w="sm" type="none"/>
            <a:tailEnd len="med" w="med" type="triangle"/>
          </a:ln>
        </p:spPr>
      </p:cxnSp>
      <p:cxnSp>
        <p:nvCxnSpPr>
          <p:cNvPr id="1163" name="Google Shape;1163;p30"/>
          <p:cNvCxnSpPr/>
          <p:nvPr/>
        </p:nvCxnSpPr>
        <p:spPr>
          <a:xfrm flipH="1" rot="10800000">
            <a:off x="4026689" y="4973250"/>
            <a:ext cx="387900" cy="313500"/>
          </a:xfrm>
          <a:prstGeom prst="straightConnector1">
            <a:avLst/>
          </a:prstGeom>
          <a:noFill/>
          <a:ln cap="flat" cmpd="sng" w="9525">
            <a:solidFill>
              <a:srgbClr val="000000"/>
            </a:solidFill>
            <a:prstDash val="solid"/>
            <a:miter lim="800000"/>
            <a:headEnd len="sm" w="sm" type="none"/>
            <a:tailEnd len="med" w="med" type="triangle"/>
          </a:ln>
        </p:spPr>
      </p:cxnSp>
      <p:cxnSp>
        <p:nvCxnSpPr>
          <p:cNvPr id="1164" name="Google Shape;1164;p30"/>
          <p:cNvCxnSpPr/>
          <p:nvPr/>
        </p:nvCxnSpPr>
        <p:spPr>
          <a:xfrm>
            <a:off x="7794600" y="3067613"/>
            <a:ext cx="386400" cy="319800"/>
          </a:xfrm>
          <a:prstGeom prst="straightConnector1">
            <a:avLst/>
          </a:prstGeom>
          <a:noFill/>
          <a:ln cap="flat" cmpd="sng" w="9525">
            <a:solidFill>
              <a:srgbClr val="000000"/>
            </a:solidFill>
            <a:prstDash val="solid"/>
            <a:miter lim="800000"/>
            <a:headEnd len="sm" w="sm" type="none"/>
            <a:tailEnd len="med" w="med" type="triangle"/>
          </a:ln>
        </p:spPr>
      </p:cxnSp>
      <p:cxnSp>
        <p:nvCxnSpPr>
          <p:cNvPr id="1165" name="Google Shape;1165;p30"/>
          <p:cNvCxnSpPr/>
          <p:nvPr/>
        </p:nvCxnSpPr>
        <p:spPr>
          <a:xfrm>
            <a:off x="8566125" y="3067625"/>
            <a:ext cx="386400" cy="319800"/>
          </a:xfrm>
          <a:prstGeom prst="straightConnector1">
            <a:avLst/>
          </a:prstGeom>
          <a:noFill/>
          <a:ln cap="flat" cmpd="sng" w="9525">
            <a:solidFill>
              <a:srgbClr val="000000"/>
            </a:solidFill>
            <a:prstDash val="solid"/>
            <a:miter lim="800000"/>
            <a:headEnd len="sm" w="sm" type="none"/>
            <a:tailEnd len="med" w="med" type="triangle"/>
          </a:ln>
        </p:spPr>
      </p:cxnSp>
      <p:cxnSp>
        <p:nvCxnSpPr>
          <p:cNvPr id="1166" name="Google Shape;1166;p30"/>
          <p:cNvCxnSpPr/>
          <p:nvPr/>
        </p:nvCxnSpPr>
        <p:spPr>
          <a:xfrm>
            <a:off x="7827038" y="1129825"/>
            <a:ext cx="386400" cy="319800"/>
          </a:xfrm>
          <a:prstGeom prst="straightConnector1">
            <a:avLst/>
          </a:prstGeom>
          <a:noFill/>
          <a:ln cap="flat" cmpd="sng" w="9525">
            <a:solidFill>
              <a:srgbClr val="000000"/>
            </a:solidFill>
            <a:prstDash val="solid"/>
            <a:miter lim="800000"/>
            <a:headEnd len="sm" w="sm" type="none"/>
            <a:tailEnd len="med" w="med" type="triangle"/>
          </a:ln>
        </p:spPr>
      </p:cxnSp>
      <p:cxnSp>
        <p:nvCxnSpPr>
          <p:cNvPr id="1167" name="Google Shape;1167;p30"/>
          <p:cNvCxnSpPr/>
          <p:nvPr/>
        </p:nvCxnSpPr>
        <p:spPr>
          <a:xfrm>
            <a:off x="8598550" y="1129825"/>
            <a:ext cx="386400" cy="319800"/>
          </a:xfrm>
          <a:prstGeom prst="straightConnector1">
            <a:avLst/>
          </a:prstGeom>
          <a:noFill/>
          <a:ln cap="flat" cmpd="sng" w="9525">
            <a:solidFill>
              <a:srgbClr val="000000"/>
            </a:solidFill>
            <a:prstDash val="solid"/>
            <a:miter lim="800000"/>
            <a:headEnd len="sm" w="sm" type="none"/>
            <a:tailEnd len="med" w="med" type="triangle"/>
          </a:ln>
        </p:spPr>
      </p:cxnSp>
      <p:cxnSp>
        <p:nvCxnSpPr>
          <p:cNvPr id="1168" name="Google Shape;1168;p30"/>
          <p:cNvCxnSpPr/>
          <p:nvPr/>
        </p:nvCxnSpPr>
        <p:spPr>
          <a:xfrm>
            <a:off x="8612838" y="2080138"/>
            <a:ext cx="386400" cy="319800"/>
          </a:xfrm>
          <a:prstGeom prst="straightConnector1">
            <a:avLst/>
          </a:prstGeom>
          <a:noFill/>
          <a:ln cap="flat" cmpd="sng" w="9525">
            <a:solidFill>
              <a:srgbClr val="000000"/>
            </a:solidFill>
            <a:prstDash val="solid"/>
            <a:miter lim="800000"/>
            <a:headEnd len="sm" w="sm"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72" name="Shape 1172"/>
        <p:cNvGrpSpPr/>
        <p:nvPr/>
      </p:nvGrpSpPr>
      <p:grpSpPr>
        <a:xfrm>
          <a:off x="0" y="0"/>
          <a:ext cx="0" cy="0"/>
          <a:chOff x="0" y="0"/>
          <a:chExt cx="0" cy="0"/>
        </a:xfrm>
      </p:grpSpPr>
      <p:pic>
        <p:nvPicPr>
          <p:cNvPr id="1173" name="Google Shape;1173;p31"/>
          <p:cNvPicPr preferRelativeResize="0"/>
          <p:nvPr/>
        </p:nvPicPr>
        <p:blipFill>
          <a:blip r:embed="rId3">
            <a:alphaModFix/>
          </a:blip>
          <a:stretch>
            <a:fillRect/>
          </a:stretch>
        </p:blipFill>
        <p:spPr>
          <a:xfrm>
            <a:off x="-1284975" y="-12"/>
            <a:ext cx="8572500" cy="5715000"/>
          </a:xfrm>
          <a:prstGeom prst="roundRect">
            <a:avLst>
              <a:gd fmla="val 8699" name="adj"/>
            </a:avLst>
          </a:prstGeom>
          <a:noFill/>
          <a:ln>
            <a:noFill/>
          </a:ln>
        </p:spPr>
      </p:pic>
      <p:pic>
        <p:nvPicPr>
          <p:cNvPr id="1174" name="Google Shape;1174;p31"/>
          <p:cNvPicPr preferRelativeResize="0"/>
          <p:nvPr/>
        </p:nvPicPr>
        <p:blipFill>
          <a:blip r:embed="rId4">
            <a:alphaModFix/>
          </a:blip>
          <a:stretch>
            <a:fillRect/>
          </a:stretch>
        </p:blipFill>
        <p:spPr>
          <a:xfrm>
            <a:off x="4761500" y="1219200"/>
            <a:ext cx="5829300" cy="3276600"/>
          </a:xfrm>
          <a:prstGeom prst="roundRect">
            <a:avLst>
              <a:gd fmla="val 10787" name="adj"/>
            </a:avLst>
          </a:prstGeom>
          <a:noFill/>
          <a:ln>
            <a:noFill/>
          </a:ln>
        </p:spPr>
      </p:pic>
      <p:pic>
        <p:nvPicPr>
          <p:cNvPr id="1175" name="Google Shape;1175;p31"/>
          <p:cNvPicPr preferRelativeResize="0"/>
          <p:nvPr/>
        </p:nvPicPr>
        <p:blipFill>
          <a:blip r:embed="rId5">
            <a:alphaModFix/>
          </a:blip>
          <a:stretch>
            <a:fillRect/>
          </a:stretch>
        </p:blipFill>
        <p:spPr>
          <a:xfrm>
            <a:off x="-2997825" y="1740425"/>
            <a:ext cx="3299100" cy="1813800"/>
          </a:xfrm>
          <a:prstGeom prst="roundRect">
            <a:avLst>
              <a:gd fmla="val 10288" name="adj"/>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nvSpPr>
        <p:spPr>
          <a:xfrm>
            <a:off x="311700" y="3433850"/>
            <a:ext cx="8520600" cy="1747500"/>
          </a:xfrm>
          <a:prstGeom prst="rect">
            <a:avLst/>
          </a:prstGeom>
          <a:solidFill>
            <a:srgbClr val="CBE7FF">
              <a:alpha val="59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our contribution</a:t>
            </a:r>
            <a:endParaRPr>
              <a:solidFill>
                <a:schemeClr val="dk1"/>
              </a:solidFill>
            </a:endParaRPr>
          </a:p>
          <a:p>
            <a:pPr indent="-216217" lvl="0" marL="230187" rtl="0" algn="l">
              <a:spcBef>
                <a:spcPts val="0"/>
              </a:spcBef>
              <a:spcAft>
                <a:spcPts val="0"/>
              </a:spcAft>
              <a:buClr>
                <a:srgbClr val="000099"/>
              </a:buClr>
              <a:buSzPts val="1400"/>
              <a:buChar char="•"/>
            </a:pPr>
            <a:r>
              <a:rPr lang="en">
                <a:solidFill>
                  <a:schemeClr val="dk1"/>
                </a:solidFill>
              </a:rPr>
              <a:t>define the Knot Identification Problem</a:t>
            </a:r>
            <a:endParaRPr>
              <a:solidFill>
                <a:schemeClr val="dk1"/>
              </a:solidFill>
            </a:endParaRPr>
          </a:p>
          <a:p>
            <a:pPr indent="-216217" lvl="0" marL="230187" rtl="0" algn="l">
              <a:spcBef>
                <a:spcPts val="0"/>
              </a:spcBef>
              <a:spcAft>
                <a:spcPts val="0"/>
              </a:spcAft>
              <a:buClr>
                <a:srgbClr val="000099"/>
              </a:buClr>
              <a:buSzPts val="1400"/>
              <a:buChar char="•"/>
            </a:pPr>
            <a:r>
              <a:rPr lang="en">
                <a:solidFill>
                  <a:schemeClr val="dk1"/>
                </a:solidFill>
              </a:rPr>
              <a:t>prove necessary and sufficient conditions for the existence of solution to problem</a:t>
            </a:r>
            <a:endParaRPr>
              <a:solidFill>
                <a:schemeClr val="dk1"/>
              </a:solidFill>
            </a:endParaRPr>
          </a:p>
          <a:p>
            <a:pPr indent="-216217" lvl="0" marL="230187" rtl="0" algn="l">
              <a:spcBef>
                <a:spcPts val="0"/>
              </a:spcBef>
              <a:spcAft>
                <a:spcPts val="0"/>
              </a:spcAft>
              <a:buClr>
                <a:srgbClr val="000099"/>
              </a:buClr>
              <a:buSzPts val="1400"/>
              <a:buChar char="•"/>
            </a:pPr>
            <a:r>
              <a:rPr lang="en">
                <a:solidFill>
                  <a:schemeClr val="dk1"/>
                </a:solidFill>
              </a:rPr>
              <a:t>develop algorithm </a:t>
            </a:r>
            <a:r>
              <a:rPr i="1" lang="en">
                <a:solidFill>
                  <a:schemeClr val="dk1"/>
                </a:solidFill>
              </a:rPr>
              <a:t>KIA</a:t>
            </a:r>
            <a:r>
              <a:rPr lang="en">
                <a:solidFill>
                  <a:schemeClr val="dk1"/>
                </a:solidFill>
              </a:rPr>
              <a:t> (Knot Identification Algorithm) to solve the problem</a:t>
            </a:r>
            <a:endParaRPr>
              <a:solidFill>
                <a:schemeClr val="dk1"/>
              </a:solidFill>
            </a:endParaRPr>
          </a:p>
          <a:p>
            <a:pPr indent="-216217" lvl="1" marL="630237" rtl="0" algn="l">
              <a:spcBef>
                <a:spcPts val="0"/>
              </a:spcBef>
              <a:spcAft>
                <a:spcPts val="0"/>
              </a:spcAft>
              <a:buClr>
                <a:srgbClr val="000099"/>
              </a:buClr>
              <a:buSzPts val="1400"/>
              <a:buFont typeface="Arial"/>
              <a:buChar char="▪"/>
            </a:pPr>
            <a:r>
              <a:rPr lang="en">
                <a:solidFill>
                  <a:schemeClr val="dk1"/>
                </a:solidFill>
              </a:rPr>
              <a:t>implement, simulate, and analyze performance</a:t>
            </a:r>
            <a:endParaRPr/>
          </a:p>
        </p:txBody>
      </p:sp>
      <p:sp>
        <p:nvSpPr>
          <p:cNvPr id="71" name="Google Shape;71;p14"/>
          <p:cNvSpPr txBox="1"/>
          <p:nvPr>
            <p:ph idx="1" type="body"/>
          </p:nvPr>
        </p:nvSpPr>
        <p:spPr>
          <a:xfrm>
            <a:off x="311700" y="1140825"/>
            <a:ext cx="8520600" cy="1025700"/>
          </a:xfrm>
          <a:prstGeom prst="rect">
            <a:avLst/>
          </a:prstGeom>
        </p:spPr>
        <p:txBody>
          <a:bodyPr anchorCtr="0" anchor="t" bIns="91425" lIns="91425" spcFirstLastPara="1" rIns="91425" wrap="square" tIns="91425">
            <a:noAutofit/>
          </a:bodyPr>
          <a:lstStyle/>
          <a:p>
            <a:pPr indent="-171450" lvl="0" marL="228600" rtl="0" algn="l">
              <a:spcBef>
                <a:spcPts val="0"/>
              </a:spcBef>
              <a:spcAft>
                <a:spcPts val="0"/>
              </a:spcAft>
              <a:buSzPts val="900"/>
              <a:buChar char="●"/>
            </a:pPr>
            <a:r>
              <a:rPr lang="en"/>
              <a:t>traditionally, </a:t>
            </a:r>
            <a:r>
              <a:rPr lang="en"/>
              <a:t>distributed</a:t>
            </a:r>
            <a:r>
              <a:rPr lang="en"/>
              <a:t> ledger technologies are considered always connected or delays are insignificant</a:t>
            </a:r>
            <a:endParaRPr/>
          </a:p>
          <a:p>
            <a:pPr indent="-171450" lvl="0" marL="228600" rtl="0" algn="l">
              <a:spcBef>
                <a:spcPts val="0"/>
              </a:spcBef>
              <a:spcAft>
                <a:spcPts val="0"/>
              </a:spcAft>
              <a:buSzPts val="900"/>
              <a:buChar char="●"/>
            </a:pPr>
            <a:r>
              <a:rPr lang="en"/>
              <a:t>may not be the case if large network, long delay, or narrow bandwidth</a:t>
            </a:r>
            <a:endParaRPr/>
          </a:p>
        </p:txBody>
      </p:sp>
      <p:sp>
        <p:nvSpPr>
          <p:cNvPr id="72" name="Google Shape;72;p14"/>
          <p:cNvSpPr txBox="1"/>
          <p:nvPr>
            <p:ph type="title"/>
          </p:nvPr>
        </p:nvSpPr>
        <p:spPr>
          <a:xfrm>
            <a:off x="311700" y="279572"/>
            <a:ext cx="8520600" cy="63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Motivation &amp; Contribution</a:t>
            </a:r>
            <a:endParaRPr/>
          </a:p>
        </p:txBody>
      </p:sp>
      <p:sp>
        <p:nvSpPr>
          <p:cNvPr id="73" name="Google Shape;73;p14"/>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4" name="Google Shape;74;p14"/>
          <p:cNvSpPr/>
          <p:nvPr/>
        </p:nvSpPr>
        <p:spPr>
          <a:xfrm>
            <a:off x="328650" y="2536092"/>
            <a:ext cx="8520600" cy="388500"/>
          </a:xfrm>
          <a:prstGeom prst="rect">
            <a:avLst/>
          </a:prstGeom>
          <a:solidFill>
            <a:srgbClr val="E4E4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00099"/>
                </a:solidFill>
              </a:rPr>
              <a:t>can consensus be achieved in communication-limited networks? </a:t>
            </a:r>
            <a:endParaRPr>
              <a:solidFill>
                <a:srgbClr val="00009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p:nvPr/>
        </p:nvSpPr>
        <p:spPr>
          <a:xfrm>
            <a:off x="5761838" y="3268632"/>
            <a:ext cx="1853700" cy="1611900"/>
          </a:xfrm>
          <a:prstGeom prst="rect">
            <a:avLst/>
          </a:prstGeom>
          <a:solidFill>
            <a:srgbClr val="E4E4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80" name="Google Shape;80;p15"/>
          <p:cNvGrpSpPr/>
          <p:nvPr/>
        </p:nvGrpSpPr>
        <p:grpSpPr>
          <a:xfrm>
            <a:off x="6044119" y="3530172"/>
            <a:ext cx="1294278" cy="1699821"/>
            <a:chOff x="5769294" y="3592616"/>
            <a:chExt cx="1294278" cy="1699821"/>
          </a:xfrm>
        </p:grpSpPr>
        <p:cxnSp>
          <p:nvCxnSpPr>
            <p:cNvPr id="81" name="Google Shape;81;p15"/>
            <p:cNvCxnSpPr/>
            <p:nvPr/>
          </p:nvCxnSpPr>
          <p:spPr>
            <a:xfrm rot="10800000">
              <a:off x="5926272" y="4680530"/>
              <a:ext cx="980400" cy="0"/>
            </a:xfrm>
            <a:prstGeom prst="straightConnector1">
              <a:avLst/>
            </a:prstGeom>
            <a:noFill/>
            <a:ln cap="flat" cmpd="sng" w="28575">
              <a:solidFill>
                <a:srgbClr val="D9D9D9"/>
              </a:solidFill>
              <a:prstDash val="solid"/>
              <a:miter lim="800000"/>
              <a:headEnd len="sm" w="sm" type="none"/>
              <a:tailEnd len="med" w="med" type="triangle"/>
            </a:ln>
          </p:spPr>
        </p:cxnSp>
        <p:cxnSp>
          <p:nvCxnSpPr>
            <p:cNvPr id="82" name="Google Shape;82;p15"/>
            <p:cNvCxnSpPr/>
            <p:nvPr/>
          </p:nvCxnSpPr>
          <p:spPr>
            <a:xfrm>
              <a:off x="5880389" y="4797437"/>
              <a:ext cx="425100" cy="495000"/>
            </a:xfrm>
            <a:prstGeom prst="straightConnector1">
              <a:avLst/>
            </a:prstGeom>
            <a:noFill/>
            <a:ln cap="flat" cmpd="sng" w="28575">
              <a:solidFill>
                <a:srgbClr val="D9D9D9"/>
              </a:solidFill>
              <a:prstDash val="solid"/>
              <a:miter lim="800000"/>
              <a:headEnd len="sm" w="sm" type="none"/>
              <a:tailEnd len="med" w="med" type="triangle"/>
            </a:ln>
          </p:spPr>
        </p:cxnSp>
        <p:cxnSp>
          <p:nvCxnSpPr>
            <p:cNvPr id="83" name="Google Shape;83;p15"/>
            <p:cNvCxnSpPr/>
            <p:nvPr/>
          </p:nvCxnSpPr>
          <p:spPr>
            <a:xfrm>
              <a:off x="5926206" y="3592616"/>
              <a:ext cx="975000" cy="0"/>
            </a:xfrm>
            <a:prstGeom prst="straightConnector1">
              <a:avLst/>
            </a:prstGeom>
            <a:noFill/>
            <a:ln cap="flat" cmpd="sng" w="28575">
              <a:solidFill>
                <a:srgbClr val="D9D9D9"/>
              </a:solidFill>
              <a:prstDash val="solid"/>
              <a:miter lim="800000"/>
              <a:headEnd len="sm" w="sm" type="none"/>
              <a:tailEnd len="med" w="med" type="triangle"/>
            </a:ln>
          </p:spPr>
        </p:cxnSp>
        <p:cxnSp>
          <p:nvCxnSpPr>
            <p:cNvPr id="84" name="Google Shape;84;p15"/>
            <p:cNvCxnSpPr/>
            <p:nvPr/>
          </p:nvCxnSpPr>
          <p:spPr>
            <a:xfrm>
              <a:off x="7058172" y="3753588"/>
              <a:ext cx="5400" cy="768600"/>
            </a:xfrm>
            <a:prstGeom prst="straightConnector1">
              <a:avLst/>
            </a:prstGeom>
            <a:noFill/>
            <a:ln cap="flat" cmpd="sng" w="28575">
              <a:solidFill>
                <a:srgbClr val="D9D9D9"/>
              </a:solidFill>
              <a:prstDash val="solid"/>
              <a:miter lim="800000"/>
              <a:headEnd len="sm" w="sm" type="none"/>
              <a:tailEnd len="med" w="med" type="triangle"/>
            </a:ln>
          </p:spPr>
        </p:cxnSp>
        <p:cxnSp>
          <p:nvCxnSpPr>
            <p:cNvPr id="85" name="Google Shape;85;p15"/>
            <p:cNvCxnSpPr/>
            <p:nvPr/>
          </p:nvCxnSpPr>
          <p:spPr>
            <a:xfrm rot="10800000">
              <a:off x="5769294" y="3752366"/>
              <a:ext cx="0" cy="768600"/>
            </a:xfrm>
            <a:prstGeom prst="straightConnector1">
              <a:avLst/>
            </a:prstGeom>
            <a:noFill/>
            <a:ln cap="flat" cmpd="sng" w="28575">
              <a:solidFill>
                <a:srgbClr val="D9D9D9"/>
              </a:solidFill>
              <a:prstDash val="solid"/>
              <a:miter lim="800000"/>
              <a:headEnd len="sm" w="sm" type="none"/>
              <a:tailEnd len="med" w="med" type="triangle"/>
            </a:ln>
          </p:spPr>
        </p:cxnSp>
        <p:cxnSp>
          <p:nvCxnSpPr>
            <p:cNvPr id="86" name="Google Shape;86;p15"/>
            <p:cNvCxnSpPr/>
            <p:nvPr/>
          </p:nvCxnSpPr>
          <p:spPr>
            <a:xfrm flipH="1" rot="10800000">
              <a:off x="5880361" y="3709202"/>
              <a:ext cx="1066800" cy="862200"/>
            </a:xfrm>
            <a:prstGeom prst="straightConnector1">
              <a:avLst/>
            </a:prstGeom>
            <a:noFill/>
            <a:ln cap="flat" cmpd="sng" w="28575">
              <a:solidFill>
                <a:srgbClr val="D9D9D9"/>
              </a:solidFill>
              <a:prstDash val="solid"/>
              <a:miter lim="800000"/>
              <a:headEnd len="sm" w="sm" type="none"/>
              <a:tailEnd len="med" w="med" type="triangle"/>
            </a:ln>
          </p:spPr>
        </p:cxnSp>
        <p:cxnSp>
          <p:nvCxnSpPr>
            <p:cNvPr id="87" name="Google Shape;87;p15"/>
            <p:cNvCxnSpPr/>
            <p:nvPr/>
          </p:nvCxnSpPr>
          <p:spPr>
            <a:xfrm flipH="1">
              <a:off x="6527379" y="4793810"/>
              <a:ext cx="425100" cy="495000"/>
            </a:xfrm>
            <a:prstGeom prst="straightConnector1">
              <a:avLst/>
            </a:prstGeom>
            <a:noFill/>
            <a:ln cap="flat" cmpd="sng" w="28575">
              <a:solidFill>
                <a:srgbClr val="D9D9D9"/>
              </a:solidFill>
              <a:prstDash val="solid"/>
              <a:miter lim="800000"/>
              <a:headEnd len="sm" w="sm" type="none"/>
              <a:tailEnd len="med" w="med" type="triangle"/>
            </a:ln>
          </p:spPr>
        </p:cxnSp>
      </p:grpSp>
      <p:sp>
        <p:nvSpPr>
          <p:cNvPr id="88" name="Google Shape;88;p15"/>
          <p:cNvSpPr txBox="1"/>
          <p:nvPr>
            <p:ph idx="1" type="body"/>
          </p:nvPr>
        </p:nvSpPr>
        <p:spPr>
          <a:xfrm>
            <a:off x="311700" y="1140825"/>
            <a:ext cx="8520600" cy="197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000099"/>
                </a:solidFill>
              </a:rPr>
              <a:t>dynamic network</a:t>
            </a:r>
            <a:r>
              <a:rPr lang="en"/>
              <a:t> - network whose topology changes over time</a:t>
            </a:r>
            <a:endParaRPr/>
          </a:p>
          <a:p>
            <a:pPr indent="-171450" lvl="0" marL="228600" rtl="0" algn="l">
              <a:spcBef>
                <a:spcPts val="0"/>
              </a:spcBef>
              <a:spcAft>
                <a:spcPts val="0"/>
              </a:spcAft>
              <a:buSzPts val="900"/>
              <a:buChar char="●"/>
            </a:pPr>
            <a:r>
              <a:rPr lang="en"/>
              <a:t>directed edges appear/disappear at</a:t>
            </a:r>
            <a:endParaRPr/>
          </a:p>
          <a:p>
            <a:pPr indent="0" lvl="0" marL="457200" rtl="0" algn="l">
              <a:spcBef>
                <a:spcPts val="0"/>
              </a:spcBef>
              <a:spcAft>
                <a:spcPts val="0"/>
              </a:spcAft>
              <a:buClr>
                <a:schemeClr val="dk1"/>
              </a:buClr>
              <a:buSzPts val="1100"/>
              <a:buFont typeface="Arial"/>
              <a:buNone/>
            </a:pPr>
            <a:r>
              <a:rPr lang="en"/>
              <a:t>any state of computation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sz="1000"/>
          </a:p>
          <a:p>
            <a:pPr indent="0" lvl="0" marL="0" rtl="0" algn="l">
              <a:spcBef>
                <a:spcPts val="0"/>
              </a:spcBef>
              <a:spcAft>
                <a:spcPts val="0"/>
              </a:spcAft>
              <a:buClr>
                <a:schemeClr val="dk1"/>
              </a:buClr>
              <a:buSzPts val="1100"/>
              <a:buFont typeface="Arial"/>
              <a:buNone/>
            </a:pPr>
            <a:r>
              <a:rPr lang="en">
                <a:solidFill>
                  <a:srgbClr val="000099"/>
                </a:solidFill>
              </a:rPr>
              <a:t>knot</a:t>
            </a:r>
            <a:r>
              <a:rPr lang="en"/>
              <a:t> - strongly connected component with no incoming edge(s) from outside the component</a:t>
            </a:r>
            <a:endParaRPr/>
          </a:p>
          <a:p>
            <a:pPr indent="0" lvl="0" marL="0" rtl="0" algn="l">
              <a:spcBef>
                <a:spcPts val="0"/>
              </a:spcBef>
              <a:spcAft>
                <a:spcPts val="1200"/>
              </a:spcAft>
              <a:buNone/>
            </a:pPr>
            <a:r>
              <a:t/>
            </a:r>
            <a:endParaRPr/>
          </a:p>
        </p:txBody>
      </p:sp>
      <p:sp>
        <p:nvSpPr>
          <p:cNvPr id="89" name="Google Shape;89;p15"/>
          <p:cNvSpPr/>
          <p:nvPr/>
        </p:nvSpPr>
        <p:spPr>
          <a:xfrm>
            <a:off x="1398713" y="3238307"/>
            <a:ext cx="1853700" cy="1611900"/>
          </a:xfrm>
          <a:prstGeom prst="rect">
            <a:avLst/>
          </a:prstGeom>
          <a:solidFill>
            <a:srgbClr val="E4E4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 name="Google Shape;90;p15"/>
          <p:cNvSpPr/>
          <p:nvPr/>
        </p:nvSpPr>
        <p:spPr>
          <a:xfrm>
            <a:off x="1404838" y="3237532"/>
            <a:ext cx="1839975" cy="1611925"/>
          </a:xfrm>
          <a:custGeom>
            <a:rect b="b" l="l" r="r" t="t"/>
            <a:pathLst>
              <a:path extrusionOk="0" h="64477" w="73599">
                <a:moveTo>
                  <a:pt x="0" y="64477"/>
                </a:moveTo>
                <a:lnTo>
                  <a:pt x="73599" y="64477"/>
                </a:lnTo>
                <a:lnTo>
                  <a:pt x="73599" y="59"/>
                </a:lnTo>
                <a:lnTo>
                  <a:pt x="57307" y="0"/>
                </a:lnTo>
                <a:lnTo>
                  <a:pt x="28" y="49022"/>
                </a:lnTo>
                <a:close/>
              </a:path>
            </a:pathLst>
          </a:custGeom>
          <a:solidFill>
            <a:srgbClr val="E4E4FF"/>
          </a:solidFill>
          <a:ln>
            <a:noFill/>
          </a:ln>
        </p:spPr>
      </p:sp>
      <p:sp>
        <p:nvSpPr>
          <p:cNvPr id="91" name="Google Shape;91;p15"/>
          <p:cNvSpPr txBox="1"/>
          <p:nvPr>
            <p:ph type="title"/>
          </p:nvPr>
        </p:nvSpPr>
        <p:spPr>
          <a:xfrm>
            <a:off x="311700" y="279572"/>
            <a:ext cx="8520600" cy="63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Terms</a:t>
            </a:r>
            <a:endParaRPr/>
          </a:p>
        </p:txBody>
      </p:sp>
      <p:sp>
        <p:nvSpPr>
          <p:cNvPr id="92" name="Google Shape;92;p15"/>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3" name="Google Shape;93;p15"/>
          <p:cNvSpPr/>
          <p:nvPr/>
        </p:nvSpPr>
        <p:spPr>
          <a:xfrm>
            <a:off x="1505763" y="3370780"/>
            <a:ext cx="313800" cy="3195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1500" u="none" cap="none" strike="noStrike">
                <a:solidFill>
                  <a:srgbClr val="000000"/>
                </a:solidFill>
                <a:latin typeface="Calibri"/>
                <a:ea typeface="Calibri"/>
                <a:cs typeface="Calibri"/>
                <a:sym typeface="Calibri"/>
              </a:rPr>
              <a:t>a</a:t>
            </a:r>
            <a:endParaRPr sz="1100"/>
          </a:p>
        </p:txBody>
      </p:sp>
      <p:sp>
        <p:nvSpPr>
          <p:cNvPr id="94" name="Google Shape;94;p15"/>
          <p:cNvSpPr/>
          <p:nvPr/>
        </p:nvSpPr>
        <p:spPr>
          <a:xfrm>
            <a:off x="2794575" y="3370780"/>
            <a:ext cx="313800" cy="3195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1500" u="none" cap="none" strike="noStrike">
                <a:solidFill>
                  <a:srgbClr val="000000"/>
                </a:solidFill>
                <a:latin typeface="Calibri"/>
                <a:ea typeface="Calibri"/>
                <a:cs typeface="Calibri"/>
                <a:sym typeface="Calibri"/>
              </a:rPr>
              <a:t>b</a:t>
            </a:r>
            <a:endParaRPr sz="1100"/>
          </a:p>
        </p:txBody>
      </p:sp>
      <p:sp>
        <p:nvSpPr>
          <p:cNvPr id="95" name="Google Shape;95;p15"/>
          <p:cNvSpPr/>
          <p:nvPr/>
        </p:nvSpPr>
        <p:spPr>
          <a:xfrm>
            <a:off x="1505764" y="4458893"/>
            <a:ext cx="313800" cy="3195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1500" u="none" cap="none" strike="noStrike">
                <a:solidFill>
                  <a:srgbClr val="000000"/>
                </a:solidFill>
                <a:latin typeface="Calibri"/>
                <a:ea typeface="Calibri"/>
                <a:cs typeface="Calibri"/>
                <a:sym typeface="Calibri"/>
              </a:rPr>
              <a:t>c</a:t>
            </a:r>
            <a:endParaRPr sz="1100"/>
          </a:p>
        </p:txBody>
      </p:sp>
      <p:sp>
        <p:nvSpPr>
          <p:cNvPr id="96" name="Google Shape;96;p15"/>
          <p:cNvSpPr/>
          <p:nvPr/>
        </p:nvSpPr>
        <p:spPr>
          <a:xfrm>
            <a:off x="2800041" y="4458893"/>
            <a:ext cx="313800" cy="3195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1500" u="none" cap="none" strike="noStrike">
                <a:solidFill>
                  <a:srgbClr val="000000"/>
                </a:solidFill>
                <a:latin typeface="Calibri"/>
                <a:ea typeface="Calibri"/>
                <a:cs typeface="Calibri"/>
                <a:sym typeface="Calibri"/>
              </a:rPr>
              <a:t>d</a:t>
            </a:r>
            <a:endParaRPr sz="1100"/>
          </a:p>
        </p:txBody>
      </p:sp>
      <p:sp>
        <p:nvSpPr>
          <p:cNvPr id="97" name="Google Shape;97;p15"/>
          <p:cNvSpPr/>
          <p:nvPr/>
        </p:nvSpPr>
        <p:spPr>
          <a:xfrm>
            <a:off x="2152903" y="5179935"/>
            <a:ext cx="313800" cy="3195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1500" u="none" cap="none" strike="noStrike">
                <a:solidFill>
                  <a:srgbClr val="000000"/>
                </a:solidFill>
                <a:latin typeface="Calibri"/>
                <a:ea typeface="Calibri"/>
                <a:cs typeface="Calibri"/>
                <a:sym typeface="Calibri"/>
              </a:rPr>
              <a:t>e</a:t>
            </a:r>
            <a:endParaRPr sz="1100"/>
          </a:p>
        </p:txBody>
      </p:sp>
      <p:cxnSp>
        <p:nvCxnSpPr>
          <p:cNvPr id="98" name="Google Shape;98;p15"/>
          <p:cNvCxnSpPr>
            <a:stCxn id="96" idx="2"/>
            <a:endCxn id="95" idx="6"/>
          </p:cNvCxnSpPr>
          <p:nvPr/>
        </p:nvCxnSpPr>
        <p:spPr>
          <a:xfrm rot="10800000">
            <a:off x="1819641" y="4618643"/>
            <a:ext cx="980400" cy="0"/>
          </a:xfrm>
          <a:prstGeom prst="straightConnector1">
            <a:avLst/>
          </a:prstGeom>
          <a:noFill/>
          <a:ln cap="flat" cmpd="sng" w="28575">
            <a:solidFill>
              <a:srgbClr val="000000"/>
            </a:solidFill>
            <a:prstDash val="solid"/>
            <a:miter lim="800000"/>
            <a:headEnd len="sm" w="sm" type="none"/>
            <a:tailEnd len="med" w="med" type="triangle"/>
          </a:ln>
        </p:spPr>
      </p:cxnSp>
      <p:sp>
        <p:nvSpPr>
          <p:cNvPr id="99" name="Google Shape;99;p15"/>
          <p:cNvSpPr txBox="1"/>
          <p:nvPr/>
        </p:nvSpPr>
        <p:spPr>
          <a:xfrm>
            <a:off x="2181118" y="4322064"/>
            <a:ext cx="327600" cy="3063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1400" u="none" cap="none" strike="noStrike">
                <a:solidFill>
                  <a:srgbClr val="000000"/>
                </a:solidFill>
                <a:latin typeface="Calibri"/>
                <a:ea typeface="Calibri"/>
                <a:cs typeface="Calibri"/>
                <a:sym typeface="Calibri"/>
              </a:rPr>
              <a:t>1</a:t>
            </a:r>
            <a:endParaRPr sz="1100"/>
          </a:p>
        </p:txBody>
      </p:sp>
      <p:grpSp>
        <p:nvGrpSpPr>
          <p:cNvPr id="100" name="Google Shape;100;p15"/>
          <p:cNvGrpSpPr/>
          <p:nvPr/>
        </p:nvGrpSpPr>
        <p:grpSpPr>
          <a:xfrm>
            <a:off x="1668490" y="4735550"/>
            <a:ext cx="530368" cy="495000"/>
            <a:chOff x="2264277" y="4040368"/>
            <a:chExt cx="530368" cy="495000"/>
          </a:xfrm>
        </p:grpSpPr>
        <p:cxnSp>
          <p:nvCxnSpPr>
            <p:cNvPr id="101" name="Google Shape;101;p15"/>
            <p:cNvCxnSpPr/>
            <p:nvPr/>
          </p:nvCxnSpPr>
          <p:spPr>
            <a:xfrm>
              <a:off x="2369546" y="4040368"/>
              <a:ext cx="425100" cy="495000"/>
            </a:xfrm>
            <a:prstGeom prst="straightConnector1">
              <a:avLst/>
            </a:prstGeom>
            <a:noFill/>
            <a:ln cap="flat" cmpd="sng" w="28575">
              <a:solidFill>
                <a:srgbClr val="000000"/>
              </a:solidFill>
              <a:prstDash val="solid"/>
              <a:miter lim="800000"/>
              <a:headEnd len="sm" w="sm" type="none"/>
              <a:tailEnd len="med" w="med" type="triangle"/>
            </a:ln>
          </p:spPr>
        </p:cxnSp>
        <p:sp>
          <p:nvSpPr>
            <p:cNvPr id="102" name="Google Shape;102;p15"/>
            <p:cNvSpPr txBox="1"/>
            <p:nvPr/>
          </p:nvSpPr>
          <p:spPr>
            <a:xfrm>
              <a:off x="2264277" y="4155691"/>
              <a:ext cx="327600" cy="3063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rgbClr val="000000"/>
                  </a:solidFill>
                  <a:latin typeface="Calibri"/>
                  <a:ea typeface="Calibri"/>
                  <a:cs typeface="Calibri"/>
                  <a:sym typeface="Calibri"/>
                </a:rPr>
                <a:t>2</a:t>
              </a:r>
              <a:endParaRPr sz="1100"/>
            </a:p>
          </p:txBody>
        </p:sp>
      </p:grpSp>
      <p:grpSp>
        <p:nvGrpSpPr>
          <p:cNvPr id="103" name="Google Shape;103;p15"/>
          <p:cNvGrpSpPr/>
          <p:nvPr/>
        </p:nvGrpSpPr>
        <p:grpSpPr>
          <a:xfrm>
            <a:off x="1347263" y="3694106"/>
            <a:ext cx="327600" cy="768600"/>
            <a:chOff x="1943050" y="2998923"/>
            <a:chExt cx="327600" cy="768600"/>
          </a:xfrm>
        </p:grpSpPr>
        <p:cxnSp>
          <p:nvCxnSpPr>
            <p:cNvPr id="104" name="Google Shape;104;p15"/>
            <p:cNvCxnSpPr/>
            <p:nvPr/>
          </p:nvCxnSpPr>
          <p:spPr>
            <a:xfrm rot="10800000">
              <a:off x="2258450" y="2998923"/>
              <a:ext cx="0" cy="768600"/>
            </a:xfrm>
            <a:prstGeom prst="straightConnector1">
              <a:avLst/>
            </a:prstGeom>
            <a:noFill/>
            <a:ln cap="flat" cmpd="sng" w="28575">
              <a:solidFill>
                <a:srgbClr val="000000"/>
              </a:solidFill>
              <a:prstDash val="solid"/>
              <a:miter lim="800000"/>
              <a:headEnd len="sm" w="sm" type="none"/>
              <a:tailEnd len="med" w="med" type="triangle"/>
            </a:ln>
          </p:spPr>
        </p:cxnSp>
        <p:sp>
          <p:nvSpPr>
            <p:cNvPr id="105" name="Google Shape;105;p15"/>
            <p:cNvSpPr txBox="1"/>
            <p:nvPr/>
          </p:nvSpPr>
          <p:spPr>
            <a:xfrm>
              <a:off x="1943050" y="3288316"/>
              <a:ext cx="327600" cy="3063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rgbClr val="000000"/>
                  </a:solidFill>
                  <a:latin typeface="Calibri"/>
                  <a:ea typeface="Calibri"/>
                  <a:cs typeface="Calibri"/>
                  <a:sym typeface="Calibri"/>
                </a:rPr>
                <a:t>7</a:t>
              </a:r>
              <a:endParaRPr sz="1100"/>
            </a:p>
          </p:txBody>
        </p:sp>
      </p:grpSp>
      <p:grpSp>
        <p:nvGrpSpPr>
          <p:cNvPr id="106" name="Google Shape;106;p15"/>
          <p:cNvGrpSpPr/>
          <p:nvPr/>
        </p:nvGrpSpPr>
        <p:grpSpPr>
          <a:xfrm>
            <a:off x="1819575" y="3222232"/>
            <a:ext cx="975000" cy="312123"/>
            <a:chOff x="2415362" y="2527050"/>
            <a:chExt cx="975000" cy="312123"/>
          </a:xfrm>
        </p:grpSpPr>
        <p:cxnSp>
          <p:nvCxnSpPr>
            <p:cNvPr id="107" name="Google Shape;107;p15"/>
            <p:cNvCxnSpPr/>
            <p:nvPr/>
          </p:nvCxnSpPr>
          <p:spPr>
            <a:xfrm>
              <a:off x="2415362" y="2839173"/>
              <a:ext cx="975000" cy="0"/>
            </a:xfrm>
            <a:prstGeom prst="straightConnector1">
              <a:avLst/>
            </a:prstGeom>
            <a:noFill/>
            <a:ln cap="flat" cmpd="sng" w="28575">
              <a:solidFill>
                <a:srgbClr val="000000"/>
              </a:solidFill>
              <a:prstDash val="solid"/>
              <a:miter lim="800000"/>
              <a:headEnd len="sm" w="sm" type="none"/>
              <a:tailEnd len="med" w="med" type="triangle"/>
            </a:ln>
          </p:spPr>
        </p:cxnSp>
        <p:sp>
          <p:nvSpPr>
            <p:cNvPr id="108" name="Google Shape;108;p15"/>
            <p:cNvSpPr txBox="1"/>
            <p:nvPr/>
          </p:nvSpPr>
          <p:spPr>
            <a:xfrm>
              <a:off x="2738833" y="2527050"/>
              <a:ext cx="327600" cy="3063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rgbClr val="000000"/>
                  </a:solidFill>
                  <a:latin typeface="Calibri"/>
                  <a:ea typeface="Calibri"/>
                  <a:cs typeface="Calibri"/>
                  <a:sym typeface="Calibri"/>
                </a:rPr>
                <a:t>6</a:t>
              </a:r>
              <a:endParaRPr sz="1100"/>
            </a:p>
          </p:txBody>
        </p:sp>
      </p:grpSp>
      <p:grpSp>
        <p:nvGrpSpPr>
          <p:cNvPr id="109" name="Google Shape;109;p15"/>
          <p:cNvGrpSpPr/>
          <p:nvPr/>
        </p:nvGrpSpPr>
        <p:grpSpPr>
          <a:xfrm>
            <a:off x="2951375" y="3694119"/>
            <a:ext cx="327600" cy="768600"/>
            <a:chOff x="3547162" y="2998936"/>
            <a:chExt cx="327600" cy="768600"/>
          </a:xfrm>
        </p:grpSpPr>
        <p:cxnSp>
          <p:nvCxnSpPr>
            <p:cNvPr id="110" name="Google Shape;110;p15"/>
            <p:cNvCxnSpPr/>
            <p:nvPr/>
          </p:nvCxnSpPr>
          <p:spPr>
            <a:xfrm>
              <a:off x="3547329" y="2998936"/>
              <a:ext cx="5400" cy="768600"/>
            </a:xfrm>
            <a:prstGeom prst="straightConnector1">
              <a:avLst/>
            </a:prstGeom>
            <a:noFill/>
            <a:ln cap="flat" cmpd="sng" w="28575">
              <a:solidFill>
                <a:srgbClr val="000000"/>
              </a:solidFill>
              <a:prstDash val="solid"/>
              <a:miter lim="800000"/>
              <a:headEnd len="sm" w="sm" type="none"/>
              <a:tailEnd len="med" w="med" type="triangle"/>
            </a:ln>
          </p:spPr>
        </p:cxnSp>
        <p:sp>
          <p:nvSpPr>
            <p:cNvPr id="111" name="Google Shape;111;p15"/>
            <p:cNvSpPr txBox="1"/>
            <p:nvPr/>
          </p:nvSpPr>
          <p:spPr>
            <a:xfrm>
              <a:off x="3547162" y="3229940"/>
              <a:ext cx="327600" cy="3063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rgbClr val="000000"/>
                  </a:solidFill>
                  <a:latin typeface="Calibri"/>
                  <a:ea typeface="Calibri"/>
                  <a:cs typeface="Calibri"/>
                  <a:sym typeface="Calibri"/>
                </a:rPr>
                <a:t>4</a:t>
              </a:r>
              <a:endParaRPr sz="1100"/>
            </a:p>
          </p:txBody>
        </p:sp>
      </p:grpSp>
      <p:grpSp>
        <p:nvGrpSpPr>
          <p:cNvPr id="112" name="Google Shape;112;p15"/>
          <p:cNvGrpSpPr/>
          <p:nvPr/>
        </p:nvGrpSpPr>
        <p:grpSpPr>
          <a:xfrm>
            <a:off x="1773730" y="3647316"/>
            <a:ext cx="1066800" cy="862200"/>
            <a:chOff x="2369517" y="2952134"/>
            <a:chExt cx="1066800" cy="862200"/>
          </a:xfrm>
        </p:grpSpPr>
        <p:cxnSp>
          <p:nvCxnSpPr>
            <p:cNvPr id="113" name="Google Shape;113;p15"/>
            <p:cNvCxnSpPr/>
            <p:nvPr/>
          </p:nvCxnSpPr>
          <p:spPr>
            <a:xfrm flipH="1" rot="10800000">
              <a:off x="2369517" y="2952134"/>
              <a:ext cx="1066800" cy="862200"/>
            </a:xfrm>
            <a:prstGeom prst="straightConnector1">
              <a:avLst/>
            </a:prstGeom>
            <a:noFill/>
            <a:ln cap="flat" cmpd="sng" w="28575">
              <a:solidFill>
                <a:srgbClr val="000000"/>
              </a:solidFill>
              <a:prstDash val="solid"/>
              <a:miter lim="800000"/>
              <a:headEnd len="sm" w="sm" type="none"/>
              <a:tailEnd len="med" w="med" type="triangle"/>
            </a:ln>
          </p:spPr>
        </p:cxnSp>
        <p:sp>
          <p:nvSpPr>
            <p:cNvPr id="114" name="Google Shape;114;p15"/>
            <p:cNvSpPr txBox="1"/>
            <p:nvPr/>
          </p:nvSpPr>
          <p:spPr>
            <a:xfrm>
              <a:off x="2630649" y="3068258"/>
              <a:ext cx="327600" cy="3063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rgbClr val="000000"/>
                  </a:solidFill>
                  <a:latin typeface="Calibri"/>
                  <a:ea typeface="Calibri"/>
                  <a:cs typeface="Calibri"/>
                  <a:sym typeface="Calibri"/>
                </a:rPr>
                <a:t>3</a:t>
              </a:r>
              <a:endParaRPr sz="1100"/>
            </a:p>
          </p:txBody>
        </p:sp>
      </p:grpSp>
      <p:grpSp>
        <p:nvGrpSpPr>
          <p:cNvPr id="115" name="Google Shape;115;p15"/>
          <p:cNvGrpSpPr/>
          <p:nvPr/>
        </p:nvGrpSpPr>
        <p:grpSpPr>
          <a:xfrm>
            <a:off x="5644487" y="3690438"/>
            <a:ext cx="455400" cy="768600"/>
            <a:chOff x="4868675" y="2999081"/>
            <a:chExt cx="455400" cy="768600"/>
          </a:xfrm>
        </p:grpSpPr>
        <p:cxnSp>
          <p:nvCxnSpPr>
            <p:cNvPr id="116" name="Google Shape;116;p15"/>
            <p:cNvCxnSpPr>
              <a:stCxn id="117" idx="0"/>
              <a:endCxn id="118" idx="4"/>
            </p:cNvCxnSpPr>
            <p:nvPr/>
          </p:nvCxnSpPr>
          <p:spPr>
            <a:xfrm rot="10800000">
              <a:off x="5268473" y="2999081"/>
              <a:ext cx="0" cy="768600"/>
            </a:xfrm>
            <a:prstGeom prst="straightConnector1">
              <a:avLst/>
            </a:prstGeom>
            <a:noFill/>
            <a:ln cap="flat" cmpd="sng" w="28575">
              <a:solidFill>
                <a:srgbClr val="000000"/>
              </a:solidFill>
              <a:prstDash val="solid"/>
              <a:miter lim="800000"/>
              <a:headEnd len="sm" w="sm" type="none"/>
              <a:tailEnd len="med" w="med" type="triangle"/>
            </a:ln>
          </p:spPr>
        </p:cxnSp>
        <p:sp>
          <p:nvSpPr>
            <p:cNvPr id="119" name="Google Shape;119;p15"/>
            <p:cNvSpPr txBox="1"/>
            <p:nvPr/>
          </p:nvSpPr>
          <p:spPr>
            <a:xfrm>
              <a:off x="4868675" y="3288316"/>
              <a:ext cx="455400" cy="3063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rgbClr val="000000"/>
                  </a:solidFill>
                  <a:latin typeface="Calibri"/>
                  <a:ea typeface="Calibri"/>
                  <a:cs typeface="Calibri"/>
                  <a:sym typeface="Calibri"/>
                </a:rPr>
                <a:t>10</a:t>
              </a:r>
              <a:endParaRPr sz="1100"/>
            </a:p>
          </p:txBody>
        </p:sp>
      </p:grpSp>
      <p:grpSp>
        <p:nvGrpSpPr>
          <p:cNvPr id="120" name="Google Shape;120;p15"/>
          <p:cNvGrpSpPr/>
          <p:nvPr/>
        </p:nvGrpSpPr>
        <p:grpSpPr>
          <a:xfrm>
            <a:off x="6201184" y="3218552"/>
            <a:ext cx="975000" cy="312123"/>
            <a:chOff x="5425372" y="2527195"/>
            <a:chExt cx="975000" cy="312123"/>
          </a:xfrm>
        </p:grpSpPr>
        <p:cxnSp>
          <p:nvCxnSpPr>
            <p:cNvPr id="121" name="Google Shape;121;p15"/>
            <p:cNvCxnSpPr>
              <a:stCxn id="118" idx="6"/>
              <a:endCxn id="122" idx="2"/>
            </p:cNvCxnSpPr>
            <p:nvPr/>
          </p:nvCxnSpPr>
          <p:spPr>
            <a:xfrm>
              <a:off x="5425372" y="2839318"/>
              <a:ext cx="975000" cy="0"/>
            </a:xfrm>
            <a:prstGeom prst="straightConnector1">
              <a:avLst/>
            </a:prstGeom>
            <a:noFill/>
            <a:ln cap="flat" cmpd="sng" w="28575">
              <a:solidFill>
                <a:srgbClr val="000000"/>
              </a:solidFill>
              <a:prstDash val="solid"/>
              <a:miter lim="800000"/>
              <a:headEnd len="sm" w="sm" type="none"/>
              <a:tailEnd len="med" w="med" type="triangle"/>
            </a:ln>
          </p:spPr>
        </p:cxnSp>
        <p:sp>
          <p:nvSpPr>
            <p:cNvPr id="123" name="Google Shape;123;p15"/>
            <p:cNvSpPr txBox="1"/>
            <p:nvPr/>
          </p:nvSpPr>
          <p:spPr>
            <a:xfrm>
              <a:off x="5685067" y="2527195"/>
              <a:ext cx="455400" cy="3063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rgbClr val="000000"/>
                  </a:solidFill>
                  <a:latin typeface="Calibri"/>
                  <a:ea typeface="Calibri"/>
                  <a:cs typeface="Calibri"/>
                  <a:sym typeface="Calibri"/>
                </a:rPr>
                <a:t>11</a:t>
              </a:r>
              <a:endParaRPr sz="1100"/>
            </a:p>
          </p:txBody>
        </p:sp>
      </p:grpSp>
      <p:grpSp>
        <p:nvGrpSpPr>
          <p:cNvPr id="124" name="Google Shape;124;p15"/>
          <p:cNvGrpSpPr/>
          <p:nvPr/>
        </p:nvGrpSpPr>
        <p:grpSpPr>
          <a:xfrm>
            <a:off x="6201263" y="4310119"/>
            <a:ext cx="1131398" cy="916630"/>
            <a:chOff x="5425450" y="3618762"/>
            <a:chExt cx="1131398" cy="916630"/>
          </a:xfrm>
        </p:grpSpPr>
        <p:grpSp>
          <p:nvGrpSpPr>
            <p:cNvPr id="125" name="Google Shape;125;p15"/>
            <p:cNvGrpSpPr/>
            <p:nvPr/>
          </p:nvGrpSpPr>
          <p:grpSpPr>
            <a:xfrm>
              <a:off x="5425450" y="3618762"/>
              <a:ext cx="980400" cy="308669"/>
              <a:chOff x="5425450" y="3618762"/>
              <a:chExt cx="980400" cy="308669"/>
            </a:xfrm>
          </p:grpSpPr>
          <p:cxnSp>
            <p:nvCxnSpPr>
              <p:cNvPr id="126" name="Google Shape;126;p15"/>
              <p:cNvCxnSpPr>
                <a:stCxn id="127" idx="2"/>
                <a:endCxn id="117" idx="6"/>
              </p:cNvCxnSpPr>
              <p:nvPr/>
            </p:nvCxnSpPr>
            <p:spPr>
              <a:xfrm rot="10800000">
                <a:off x="5425450" y="3927431"/>
                <a:ext cx="980400" cy="0"/>
              </a:xfrm>
              <a:prstGeom prst="straightConnector1">
                <a:avLst/>
              </a:prstGeom>
              <a:noFill/>
              <a:ln cap="flat" cmpd="sng" w="28575">
                <a:solidFill>
                  <a:srgbClr val="000000"/>
                </a:solidFill>
                <a:prstDash val="solid"/>
                <a:miter lim="800000"/>
                <a:headEnd len="sm" w="sm" type="none"/>
                <a:tailEnd len="med" w="med" type="triangle"/>
              </a:ln>
            </p:spPr>
          </p:cxnSp>
          <p:sp>
            <p:nvSpPr>
              <p:cNvPr id="128" name="Google Shape;128;p15"/>
              <p:cNvSpPr txBox="1"/>
              <p:nvPr/>
            </p:nvSpPr>
            <p:spPr>
              <a:xfrm>
                <a:off x="5786927" y="3618762"/>
                <a:ext cx="327600" cy="3063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rgbClr val="000000"/>
                    </a:solidFill>
                    <a:latin typeface="Calibri"/>
                    <a:ea typeface="Calibri"/>
                    <a:cs typeface="Calibri"/>
                    <a:sym typeface="Calibri"/>
                  </a:rPr>
                  <a:t>9</a:t>
                </a:r>
                <a:endParaRPr sz="1100"/>
              </a:p>
            </p:txBody>
          </p:sp>
        </p:grpSp>
        <p:grpSp>
          <p:nvGrpSpPr>
            <p:cNvPr id="129" name="Google Shape;129;p15"/>
            <p:cNvGrpSpPr/>
            <p:nvPr/>
          </p:nvGrpSpPr>
          <p:grpSpPr>
            <a:xfrm>
              <a:off x="6026705" y="4040391"/>
              <a:ext cx="530143" cy="495000"/>
              <a:chOff x="6026705" y="4040391"/>
              <a:chExt cx="530143" cy="495000"/>
            </a:xfrm>
          </p:grpSpPr>
          <p:cxnSp>
            <p:nvCxnSpPr>
              <p:cNvPr id="130" name="Google Shape;130;p15"/>
              <p:cNvCxnSpPr>
                <a:stCxn id="127" idx="3"/>
                <a:endCxn id="131" idx="7"/>
              </p:cNvCxnSpPr>
              <p:nvPr/>
            </p:nvCxnSpPr>
            <p:spPr>
              <a:xfrm flipH="1">
                <a:off x="6026705" y="4040391"/>
                <a:ext cx="425100" cy="495000"/>
              </a:xfrm>
              <a:prstGeom prst="straightConnector1">
                <a:avLst/>
              </a:prstGeom>
              <a:noFill/>
              <a:ln cap="flat" cmpd="sng" w="28575">
                <a:solidFill>
                  <a:srgbClr val="000000"/>
                </a:solidFill>
                <a:prstDash val="solid"/>
                <a:miter lim="800000"/>
                <a:headEnd len="sm" w="sm" type="none"/>
                <a:tailEnd len="med" w="med" type="triangle"/>
              </a:ln>
            </p:spPr>
          </p:cxnSp>
          <p:sp>
            <p:nvSpPr>
              <p:cNvPr id="132" name="Google Shape;132;p15"/>
              <p:cNvSpPr txBox="1"/>
              <p:nvPr/>
            </p:nvSpPr>
            <p:spPr>
              <a:xfrm>
                <a:off x="6229248" y="4159289"/>
                <a:ext cx="327600" cy="3063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rgbClr val="000000"/>
                    </a:solidFill>
                    <a:latin typeface="Calibri"/>
                    <a:ea typeface="Calibri"/>
                    <a:cs typeface="Calibri"/>
                    <a:sym typeface="Calibri"/>
                  </a:rPr>
                  <a:t>9</a:t>
                </a:r>
                <a:endParaRPr sz="1100"/>
              </a:p>
            </p:txBody>
          </p:sp>
        </p:grpSp>
      </p:grpSp>
      <p:grpSp>
        <p:nvGrpSpPr>
          <p:cNvPr id="133" name="Google Shape;133;p15"/>
          <p:cNvGrpSpPr/>
          <p:nvPr/>
        </p:nvGrpSpPr>
        <p:grpSpPr>
          <a:xfrm>
            <a:off x="5887384" y="3370925"/>
            <a:ext cx="1773212" cy="2128655"/>
            <a:chOff x="5111572" y="2679568"/>
            <a:chExt cx="1773212" cy="2128655"/>
          </a:xfrm>
        </p:grpSpPr>
        <p:sp>
          <p:nvSpPr>
            <p:cNvPr id="118" name="Google Shape;118;p15"/>
            <p:cNvSpPr/>
            <p:nvPr/>
          </p:nvSpPr>
          <p:spPr>
            <a:xfrm>
              <a:off x="5111572" y="2679568"/>
              <a:ext cx="313800" cy="3195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500">
                  <a:solidFill>
                    <a:srgbClr val="000000"/>
                  </a:solidFill>
                  <a:latin typeface="Calibri"/>
                  <a:ea typeface="Calibri"/>
                  <a:cs typeface="Calibri"/>
                  <a:sym typeface="Calibri"/>
                </a:rPr>
                <a:t>a</a:t>
              </a:r>
              <a:endParaRPr sz="1100"/>
            </a:p>
          </p:txBody>
        </p:sp>
        <p:sp>
          <p:nvSpPr>
            <p:cNvPr id="122" name="Google Shape;122;p15"/>
            <p:cNvSpPr/>
            <p:nvPr/>
          </p:nvSpPr>
          <p:spPr>
            <a:xfrm>
              <a:off x="6400384" y="2679568"/>
              <a:ext cx="313800" cy="3195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500">
                  <a:solidFill>
                    <a:srgbClr val="000000"/>
                  </a:solidFill>
                  <a:latin typeface="Calibri"/>
                  <a:ea typeface="Calibri"/>
                  <a:cs typeface="Calibri"/>
                  <a:sym typeface="Calibri"/>
                </a:rPr>
                <a:t>b</a:t>
              </a:r>
              <a:endParaRPr sz="1100"/>
            </a:p>
          </p:txBody>
        </p:sp>
        <p:sp>
          <p:nvSpPr>
            <p:cNvPr id="117" name="Google Shape;117;p15"/>
            <p:cNvSpPr/>
            <p:nvPr/>
          </p:nvSpPr>
          <p:spPr>
            <a:xfrm>
              <a:off x="5111573" y="3767681"/>
              <a:ext cx="313800" cy="3195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500">
                  <a:solidFill>
                    <a:srgbClr val="000000"/>
                  </a:solidFill>
                  <a:latin typeface="Calibri"/>
                  <a:ea typeface="Calibri"/>
                  <a:cs typeface="Calibri"/>
                  <a:sym typeface="Calibri"/>
                </a:rPr>
                <a:t>c</a:t>
              </a:r>
              <a:endParaRPr sz="1100"/>
            </a:p>
          </p:txBody>
        </p:sp>
        <p:sp>
          <p:nvSpPr>
            <p:cNvPr id="127" name="Google Shape;127;p15"/>
            <p:cNvSpPr/>
            <p:nvPr/>
          </p:nvSpPr>
          <p:spPr>
            <a:xfrm>
              <a:off x="6405850" y="3767681"/>
              <a:ext cx="313800" cy="3195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500">
                  <a:solidFill>
                    <a:srgbClr val="000000"/>
                  </a:solidFill>
                  <a:latin typeface="Calibri"/>
                  <a:ea typeface="Calibri"/>
                  <a:cs typeface="Calibri"/>
                  <a:sym typeface="Calibri"/>
                </a:rPr>
                <a:t>d</a:t>
              </a:r>
              <a:endParaRPr sz="1100"/>
            </a:p>
          </p:txBody>
        </p:sp>
        <p:sp>
          <p:nvSpPr>
            <p:cNvPr id="131" name="Google Shape;131;p15"/>
            <p:cNvSpPr/>
            <p:nvPr/>
          </p:nvSpPr>
          <p:spPr>
            <a:xfrm>
              <a:off x="5758712" y="4488723"/>
              <a:ext cx="313800" cy="3195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500">
                  <a:solidFill>
                    <a:srgbClr val="000000"/>
                  </a:solidFill>
                  <a:latin typeface="Calibri"/>
                  <a:ea typeface="Calibri"/>
                  <a:cs typeface="Calibri"/>
                  <a:sym typeface="Calibri"/>
                </a:rPr>
                <a:t>e</a:t>
              </a:r>
              <a:endParaRPr sz="1100"/>
            </a:p>
          </p:txBody>
        </p:sp>
        <p:grpSp>
          <p:nvGrpSpPr>
            <p:cNvPr id="134" name="Google Shape;134;p15"/>
            <p:cNvGrpSpPr/>
            <p:nvPr/>
          </p:nvGrpSpPr>
          <p:grpSpPr>
            <a:xfrm>
              <a:off x="5379417" y="2952278"/>
              <a:ext cx="1505367" cy="862200"/>
              <a:chOff x="5379417" y="2952278"/>
              <a:chExt cx="1505367" cy="862200"/>
            </a:xfrm>
          </p:grpSpPr>
          <p:grpSp>
            <p:nvGrpSpPr>
              <p:cNvPr id="135" name="Google Shape;135;p15"/>
              <p:cNvGrpSpPr/>
              <p:nvPr/>
            </p:nvGrpSpPr>
            <p:grpSpPr>
              <a:xfrm>
                <a:off x="6557184" y="2999068"/>
                <a:ext cx="327600" cy="768600"/>
                <a:chOff x="6557184" y="2999068"/>
                <a:chExt cx="327600" cy="768600"/>
              </a:xfrm>
            </p:grpSpPr>
            <p:cxnSp>
              <p:nvCxnSpPr>
                <p:cNvPr id="136" name="Google Shape;136;p15"/>
                <p:cNvCxnSpPr>
                  <a:stCxn id="122" idx="4"/>
                  <a:endCxn id="127" idx="0"/>
                </p:cNvCxnSpPr>
                <p:nvPr/>
              </p:nvCxnSpPr>
              <p:spPr>
                <a:xfrm>
                  <a:off x="6557284" y="2999068"/>
                  <a:ext cx="5400" cy="768600"/>
                </a:xfrm>
                <a:prstGeom prst="straightConnector1">
                  <a:avLst/>
                </a:prstGeom>
                <a:noFill/>
                <a:ln cap="flat" cmpd="sng" w="28575">
                  <a:solidFill>
                    <a:srgbClr val="000000"/>
                  </a:solidFill>
                  <a:prstDash val="solid"/>
                  <a:miter lim="800000"/>
                  <a:headEnd len="sm" w="sm" type="none"/>
                  <a:tailEnd len="med" w="med" type="triangle"/>
                </a:ln>
              </p:spPr>
            </p:cxnSp>
            <p:sp>
              <p:nvSpPr>
                <p:cNvPr id="137" name="Google Shape;137;p15"/>
                <p:cNvSpPr txBox="1"/>
                <p:nvPr/>
              </p:nvSpPr>
              <p:spPr>
                <a:xfrm>
                  <a:off x="6557184" y="3230085"/>
                  <a:ext cx="327600" cy="3063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rgbClr val="000000"/>
                      </a:solidFill>
                      <a:latin typeface="Calibri"/>
                      <a:ea typeface="Calibri"/>
                      <a:cs typeface="Calibri"/>
                      <a:sym typeface="Calibri"/>
                    </a:rPr>
                    <a:t>8</a:t>
                  </a:r>
                  <a:endParaRPr sz="1100"/>
                </a:p>
              </p:txBody>
            </p:sp>
          </p:grpSp>
          <p:grpSp>
            <p:nvGrpSpPr>
              <p:cNvPr id="138" name="Google Shape;138;p15"/>
              <p:cNvGrpSpPr/>
              <p:nvPr/>
            </p:nvGrpSpPr>
            <p:grpSpPr>
              <a:xfrm>
                <a:off x="5379417" y="2952278"/>
                <a:ext cx="1072500" cy="862200"/>
                <a:chOff x="5379417" y="2952278"/>
                <a:chExt cx="1072500" cy="862200"/>
              </a:xfrm>
            </p:grpSpPr>
            <p:cxnSp>
              <p:nvCxnSpPr>
                <p:cNvPr id="139" name="Google Shape;139;p15"/>
                <p:cNvCxnSpPr>
                  <a:stCxn id="118" idx="5"/>
                  <a:endCxn id="127" idx="1"/>
                </p:cNvCxnSpPr>
                <p:nvPr/>
              </p:nvCxnSpPr>
              <p:spPr>
                <a:xfrm>
                  <a:off x="5379417" y="2952278"/>
                  <a:ext cx="1072500" cy="862200"/>
                </a:xfrm>
                <a:prstGeom prst="straightConnector1">
                  <a:avLst/>
                </a:prstGeom>
                <a:noFill/>
                <a:ln cap="flat" cmpd="sng" w="28575">
                  <a:solidFill>
                    <a:srgbClr val="000000"/>
                  </a:solidFill>
                  <a:prstDash val="solid"/>
                  <a:miter lim="800000"/>
                  <a:headEnd len="sm" w="sm" type="none"/>
                  <a:tailEnd len="med" w="med" type="triangle"/>
                </a:ln>
              </p:spPr>
            </p:cxnSp>
            <p:sp>
              <p:nvSpPr>
                <p:cNvPr id="140" name="Google Shape;140;p15"/>
                <p:cNvSpPr txBox="1"/>
                <p:nvPr/>
              </p:nvSpPr>
              <p:spPr>
                <a:xfrm>
                  <a:off x="5901312" y="3108984"/>
                  <a:ext cx="327600" cy="3063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rgbClr val="000000"/>
                      </a:solidFill>
                      <a:latin typeface="Calibri"/>
                      <a:ea typeface="Calibri"/>
                      <a:cs typeface="Calibri"/>
                      <a:sym typeface="Calibri"/>
                    </a:rPr>
                    <a:t>8</a:t>
                  </a:r>
                  <a:endParaRPr sz="1100"/>
                </a:p>
              </p:txBody>
            </p:sp>
          </p:grpSp>
        </p:grpSp>
      </p:grpSp>
      <p:grpSp>
        <p:nvGrpSpPr>
          <p:cNvPr id="141" name="Google Shape;141;p15"/>
          <p:cNvGrpSpPr/>
          <p:nvPr/>
        </p:nvGrpSpPr>
        <p:grpSpPr>
          <a:xfrm>
            <a:off x="5787656" y="1240625"/>
            <a:ext cx="3041757" cy="1235803"/>
            <a:chOff x="4672048" y="4402518"/>
            <a:chExt cx="3800296" cy="1543982"/>
          </a:xfrm>
        </p:grpSpPr>
        <p:grpSp>
          <p:nvGrpSpPr>
            <p:cNvPr id="142" name="Google Shape;142;p15"/>
            <p:cNvGrpSpPr/>
            <p:nvPr/>
          </p:nvGrpSpPr>
          <p:grpSpPr>
            <a:xfrm>
              <a:off x="7057748" y="4402518"/>
              <a:ext cx="1414596" cy="1005827"/>
              <a:chOff x="7057748" y="4402518"/>
              <a:chExt cx="1414596" cy="1005827"/>
            </a:xfrm>
          </p:grpSpPr>
          <p:sp>
            <p:nvSpPr>
              <p:cNvPr id="143" name="Google Shape;143;p15"/>
              <p:cNvSpPr/>
              <p:nvPr/>
            </p:nvSpPr>
            <p:spPr>
              <a:xfrm>
                <a:off x="7091109" y="4437940"/>
                <a:ext cx="241800" cy="241800"/>
              </a:xfrm>
              <a:prstGeom prst="ellipse">
                <a:avLst/>
              </a:prstGeom>
              <a:solidFill>
                <a:srgbClr val="EFEFEF"/>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5"/>
              <p:cNvSpPr/>
              <p:nvPr/>
            </p:nvSpPr>
            <p:spPr>
              <a:xfrm>
                <a:off x="7926197" y="4402518"/>
                <a:ext cx="241800" cy="241800"/>
              </a:xfrm>
              <a:prstGeom prst="ellipse">
                <a:avLst/>
              </a:prstGeom>
              <a:solidFill>
                <a:srgbClr val="EFEFEF"/>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5"/>
              <p:cNvSpPr/>
              <p:nvPr/>
            </p:nvSpPr>
            <p:spPr>
              <a:xfrm>
                <a:off x="7508829" y="4747279"/>
                <a:ext cx="241800" cy="241800"/>
              </a:xfrm>
              <a:prstGeom prst="ellipse">
                <a:avLst/>
              </a:prstGeom>
              <a:solidFill>
                <a:srgbClr val="EFEFEF"/>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5"/>
              <p:cNvSpPr/>
              <p:nvPr/>
            </p:nvSpPr>
            <p:spPr>
              <a:xfrm>
                <a:off x="8230543" y="4850259"/>
                <a:ext cx="241800" cy="241800"/>
              </a:xfrm>
              <a:prstGeom prst="ellipse">
                <a:avLst/>
              </a:prstGeom>
              <a:solidFill>
                <a:srgbClr val="EFEFEF"/>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5"/>
              <p:cNvSpPr/>
              <p:nvPr/>
            </p:nvSpPr>
            <p:spPr>
              <a:xfrm>
                <a:off x="7057748" y="5166545"/>
                <a:ext cx="241800" cy="241800"/>
              </a:xfrm>
              <a:prstGeom prst="ellipse">
                <a:avLst/>
              </a:prstGeom>
              <a:solidFill>
                <a:srgbClr val="EFEFEF"/>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5"/>
              <p:cNvSpPr/>
              <p:nvPr/>
            </p:nvSpPr>
            <p:spPr>
              <a:xfrm>
                <a:off x="7820977" y="5166545"/>
                <a:ext cx="241800" cy="241800"/>
              </a:xfrm>
              <a:prstGeom prst="ellipse">
                <a:avLst/>
              </a:prstGeom>
              <a:solidFill>
                <a:srgbClr val="EFEFEF"/>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9" name="Google Shape;149;p15"/>
              <p:cNvCxnSpPr>
                <a:stCxn id="145" idx="3"/>
                <a:endCxn id="147" idx="7"/>
              </p:cNvCxnSpPr>
              <p:nvPr/>
            </p:nvCxnSpPr>
            <p:spPr>
              <a:xfrm flipH="1">
                <a:off x="7264040" y="4953668"/>
                <a:ext cx="280200" cy="248400"/>
              </a:xfrm>
              <a:prstGeom prst="straightConnector1">
                <a:avLst/>
              </a:prstGeom>
              <a:noFill/>
              <a:ln cap="flat" cmpd="sng" w="19050">
                <a:solidFill>
                  <a:schemeClr val="dk1"/>
                </a:solidFill>
                <a:prstDash val="solid"/>
                <a:round/>
                <a:headEnd len="med" w="med" type="none"/>
                <a:tailEnd len="med" w="med" type="triangle"/>
              </a:ln>
            </p:spPr>
          </p:cxnSp>
          <p:cxnSp>
            <p:nvCxnSpPr>
              <p:cNvPr id="150" name="Google Shape;150;p15"/>
              <p:cNvCxnSpPr>
                <a:stCxn id="144" idx="2"/>
                <a:endCxn id="143" idx="6"/>
              </p:cNvCxnSpPr>
              <p:nvPr/>
            </p:nvCxnSpPr>
            <p:spPr>
              <a:xfrm flipH="1">
                <a:off x="7332797" y="4523418"/>
                <a:ext cx="593400" cy="35400"/>
              </a:xfrm>
              <a:prstGeom prst="straightConnector1">
                <a:avLst/>
              </a:prstGeom>
              <a:noFill/>
              <a:ln cap="flat" cmpd="sng" w="19050">
                <a:solidFill>
                  <a:schemeClr val="dk1"/>
                </a:solidFill>
                <a:prstDash val="solid"/>
                <a:round/>
                <a:headEnd len="med" w="med" type="triangle"/>
                <a:tailEnd len="med" w="med" type="none"/>
              </a:ln>
            </p:spPr>
          </p:cxnSp>
          <p:cxnSp>
            <p:nvCxnSpPr>
              <p:cNvPr id="151" name="Google Shape;151;p15"/>
              <p:cNvCxnSpPr>
                <a:stCxn id="145" idx="6"/>
                <a:endCxn id="146" idx="2"/>
              </p:cNvCxnSpPr>
              <p:nvPr/>
            </p:nvCxnSpPr>
            <p:spPr>
              <a:xfrm>
                <a:off x="7750629" y="4868179"/>
                <a:ext cx="480000" cy="102900"/>
              </a:xfrm>
              <a:prstGeom prst="straightConnector1">
                <a:avLst/>
              </a:prstGeom>
              <a:noFill/>
              <a:ln cap="flat" cmpd="sng" w="19050">
                <a:solidFill>
                  <a:schemeClr val="dk1"/>
                </a:solidFill>
                <a:prstDash val="solid"/>
                <a:round/>
                <a:headEnd len="med" w="med" type="none"/>
                <a:tailEnd len="med" w="med" type="triangle"/>
              </a:ln>
            </p:spPr>
          </p:cxnSp>
          <p:cxnSp>
            <p:nvCxnSpPr>
              <p:cNvPr id="152" name="Google Shape;152;p15"/>
              <p:cNvCxnSpPr>
                <a:stCxn id="144" idx="5"/>
                <a:endCxn id="146" idx="1"/>
              </p:cNvCxnSpPr>
              <p:nvPr/>
            </p:nvCxnSpPr>
            <p:spPr>
              <a:xfrm>
                <a:off x="8132586" y="4608908"/>
                <a:ext cx="133500" cy="276900"/>
              </a:xfrm>
              <a:prstGeom prst="straightConnector1">
                <a:avLst/>
              </a:prstGeom>
              <a:noFill/>
              <a:ln cap="flat" cmpd="sng" w="19050">
                <a:solidFill>
                  <a:schemeClr val="dk1"/>
                </a:solidFill>
                <a:prstDash val="solid"/>
                <a:round/>
                <a:headEnd len="med" w="med" type="none"/>
                <a:tailEnd len="med" w="med" type="triangle"/>
              </a:ln>
            </p:spPr>
          </p:cxnSp>
        </p:grpSp>
        <p:grpSp>
          <p:nvGrpSpPr>
            <p:cNvPr id="153" name="Google Shape;153;p15"/>
            <p:cNvGrpSpPr/>
            <p:nvPr/>
          </p:nvGrpSpPr>
          <p:grpSpPr>
            <a:xfrm>
              <a:off x="4672048" y="4402581"/>
              <a:ext cx="1414596" cy="1005827"/>
              <a:chOff x="4672048" y="4402581"/>
              <a:chExt cx="1414596" cy="1005827"/>
            </a:xfrm>
          </p:grpSpPr>
          <p:sp>
            <p:nvSpPr>
              <p:cNvPr id="154" name="Google Shape;154;p15"/>
              <p:cNvSpPr/>
              <p:nvPr/>
            </p:nvSpPr>
            <p:spPr>
              <a:xfrm>
                <a:off x="4705409" y="4438002"/>
                <a:ext cx="241800" cy="241800"/>
              </a:xfrm>
              <a:prstGeom prst="ellipse">
                <a:avLst/>
              </a:prstGeom>
              <a:solidFill>
                <a:srgbClr val="EFEFEF"/>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5"/>
              <p:cNvSpPr/>
              <p:nvPr/>
            </p:nvSpPr>
            <p:spPr>
              <a:xfrm>
                <a:off x="5540497" y="4402581"/>
                <a:ext cx="241800" cy="241800"/>
              </a:xfrm>
              <a:prstGeom prst="ellipse">
                <a:avLst/>
              </a:prstGeom>
              <a:solidFill>
                <a:srgbClr val="EFEFEF"/>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5"/>
              <p:cNvSpPr/>
              <p:nvPr/>
            </p:nvSpPr>
            <p:spPr>
              <a:xfrm>
                <a:off x="5123129" y="4747341"/>
                <a:ext cx="241800" cy="241800"/>
              </a:xfrm>
              <a:prstGeom prst="ellipse">
                <a:avLst/>
              </a:prstGeom>
              <a:solidFill>
                <a:srgbClr val="EFEFEF"/>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5"/>
              <p:cNvSpPr/>
              <p:nvPr/>
            </p:nvSpPr>
            <p:spPr>
              <a:xfrm>
                <a:off x="5844843" y="4850321"/>
                <a:ext cx="241800" cy="241800"/>
              </a:xfrm>
              <a:prstGeom prst="ellipse">
                <a:avLst/>
              </a:prstGeom>
              <a:solidFill>
                <a:srgbClr val="EFEFEF"/>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
              <p:cNvSpPr/>
              <p:nvPr/>
            </p:nvSpPr>
            <p:spPr>
              <a:xfrm>
                <a:off x="4672048" y="5166608"/>
                <a:ext cx="241800" cy="241800"/>
              </a:xfrm>
              <a:prstGeom prst="ellipse">
                <a:avLst/>
              </a:prstGeom>
              <a:solidFill>
                <a:srgbClr val="EFEFEF"/>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5"/>
              <p:cNvSpPr/>
              <p:nvPr/>
            </p:nvSpPr>
            <p:spPr>
              <a:xfrm>
                <a:off x="5435277" y="5166608"/>
                <a:ext cx="241800" cy="241800"/>
              </a:xfrm>
              <a:prstGeom prst="ellipse">
                <a:avLst/>
              </a:prstGeom>
              <a:solidFill>
                <a:srgbClr val="EFEFEF"/>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0" name="Google Shape;160;p15"/>
              <p:cNvCxnSpPr>
                <a:stCxn id="156" idx="5"/>
                <a:endCxn id="159" idx="1"/>
              </p:cNvCxnSpPr>
              <p:nvPr/>
            </p:nvCxnSpPr>
            <p:spPr>
              <a:xfrm>
                <a:off x="5329518" y="4953730"/>
                <a:ext cx="141300" cy="248400"/>
              </a:xfrm>
              <a:prstGeom prst="straightConnector1">
                <a:avLst/>
              </a:prstGeom>
              <a:noFill/>
              <a:ln cap="flat" cmpd="sng" w="19050">
                <a:solidFill>
                  <a:schemeClr val="dk1"/>
                </a:solidFill>
                <a:prstDash val="solid"/>
                <a:round/>
                <a:headEnd len="med" w="med" type="none"/>
                <a:tailEnd len="med" w="med" type="triangle"/>
              </a:ln>
            </p:spPr>
          </p:cxnSp>
          <p:cxnSp>
            <p:nvCxnSpPr>
              <p:cNvPr id="161" name="Google Shape;161;p15"/>
              <p:cNvCxnSpPr>
                <a:stCxn id="155" idx="3"/>
                <a:endCxn id="156" idx="7"/>
              </p:cNvCxnSpPr>
              <p:nvPr/>
            </p:nvCxnSpPr>
            <p:spPr>
              <a:xfrm flipH="1">
                <a:off x="5329608" y="4608970"/>
                <a:ext cx="246300" cy="173700"/>
              </a:xfrm>
              <a:prstGeom prst="straightConnector1">
                <a:avLst/>
              </a:prstGeom>
              <a:noFill/>
              <a:ln cap="flat" cmpd="sng" w="19050">
                <a:solidFill>
                  <a:schemeClr val="dk1"/>
                </a:solidFill>
                <a:prstDash val="solid"/>
                <a:round/>
                <a:headEnd len="med" w="med" type="none"/>
                <a:tailEnd len="med" w="med" type="triangle"/>
              </a:ln>
            </p:spPr>
          </p:cxnSp>
          <p:cxnSp>
            <p:nvCxnSpPr>
              <p:cNvPr id="162" name="Google Shape;162;p15"/>
              <p:cNvCxnSpPr>
                <a:stCxn id="155" idx="5"/>
                <a:endCxn id="157" idx="1"/>
              </p:cNvCxnSpPr>
              <p:nvPr/>
            </p:nvCxnSpPr>
            <p:spPr>
              <a:xfrm>
                <a:off x="5746886" y="4608970"/>
                <a:ext cx="133500" cy="276900"/>
              </a:xfrm>
              <a:prstGeom prst="straightConnector1">
                <a:avLst/>
              </a:prstGeom>
              <a:noFill/>
              <a:ln cap="flat" cmpd="sng" w="19050">
                <a:solidFill>
                  <a:schemeClr val="dk1"/>
                </a:solidFill>
                <a:prstDash val="solid"/>
                <a:round/>
                <a:headEnd len="med" w="med" type="none"/>
                <a:tailEnd len="med" w="med" type="triangle"/>
              </a:ln>
            </p:spPr>
          </p:cxnSp>
          <p:cxnSp>
            <p:nvCxnSpPr>
              <p:cNvPr id="163" name="Google Shape;163;p15"/>
              <p:cNvCxnSpPr>
                <a:stCxn id="158" idx="7"/>
                <a:endCxn id="156" idx="3"/>
              </p:cNvCxnSpPr>
              <p:nvPr/>
            </p:nvCxnSpPr>
            <p:spPr>
              <a:xfrm flipH="1" rot="10800000">
                <a:off x="4878437" y="4953618"/>
                <a:ext cx="280200" cy="248400"/>
              </a:xfrm>
              <a:prstGeom prst="straightConnector1">
                <a:avLst/>
              </a:prstGeom>
              <a:noFill/>
              <a:ln cap="flat" cmpd="sng" w="19050">
                <a:solidFill>
                  <a:schemeClr val="dk1"/>
                </a:solidFill>
                <a:prstDash val="solid"/>
                <a:round/>
                <a:headEnd len="med" w="med" type="none"/>
                <a:tailEnd len="med" w="med" type="triangle"/>
              </a:ln>
            </p:spPr>
          </p:cxnSp>
        </p:grpSp>
        <p:sp>
          <p:nvSpPr>
            <p:cNvPr id="164" name="Google Shape;164;p15"/>
            <p:cNvSpPr txBox="1"/>
            <p:nvPr/>
          </p:nvSpPr>
          <p:spPr>
            <a:xfrm>
              <a:off x="6190707" y="4447876"/>
              <a:ext cx="822000" cy="711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t>. . .</a:t>
              </a:r>
              <a:endParaRPr sz="2500"/>
            </a:p>
          </p:txBody>
        </p:sp>
        <p:sp>
          <p:nvSpPr>
            <p:cNvPr id="165" name="Google Shape;165;p15"/>
            <p:cNvSpPr txBox="1"/>
            <p:nvPr/>
          </p:nvSpPr>
          <p:spPr>
            <a:xfrm>
              <a:off x="4687125" y="5427200"/>
              <a:ext cx="1326000" cy="51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time </a:t>
              </a:r>
              <a:r>
                <a:rPr i="1" lang="en" sz="1500">
                  <a:latin typeface="Times New Roman"/>
                  <a:ea typeface="Times New Roman"/>
                  <a:cs typeface="Times New Roman"/>
                  <a:sym typeface="Times New Roman"/>
                </a:rPr>
                <a:t>t</a:t>
              </a:r>
              <a:endParaRPr i="1" sz="1500">
                <a:latin typeface="Times New Roman"/>
                <a:ea typeface="Times New Roman"/>
                <a:cs typeface="Times New Roman"/>
                <a:sym typeface="Times New Roman"/>
              </a:endParaRPr>
            </a:p>
          </p:txBody>
        </p:sp>
        <p:sp>
          <p:nvSpPr>
            <p:cNvPr id="166" name="Google Shape;166;p15"/>
            <p:cNvSpPr txBox="1"/>
            <p:nvPr/>
          </p:nvSpPr>
          <p:spPr>
            <a:xfrm>
              <a:off x="7102100" y="5427200"/>
              <a:ext cx="1326000" cy="51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time </a:t>
              </a:r>
              <a:r>
                <a:rPr i="1" lang="en" sz="1500">
                  <a:latin typeface="Times New Roman"/>
                  <a:ea typeface="Times New Roman"/>
                  <a:cs typeface="Times New Roman"/>
                  <a:sym typeface="Times New Roman"/>
                </a:rPr>
                <a:t>t</a:t>
              </a:r>
              <a:r>
                <a:rPr lang="en" sz="1500">
                  <a:latin typeface="Times New Roman"/>
                  <a:ea typeface="Times New Roman"/>
                  <a:cs typeface="Times New Roman"/>
                  <a:sym typeface="Times New Roman"/>
                </a:rPr>
                <a:t> + 1</a:t>
              </a:r>
              <a:endParaRPr sz="1500">
                <a:latin typeface="Times New Roman"/>
                <a:ea typeface="Times New Roman"/>
                <a:cs typeface="Times New Roman"/>
                <a:sym typeface="Times New Roman"/>
              </a:endParaRPr>
            </a:p>
          </p:txBody>
        </p:sp>
      </p:grpSp>
      <p:pic>
        <p:nvPicPr>
          <p:cNvPr id="167" name="Google Shape;167;p15"/>
          <p:cNvPicPr preferRelativeResize="0"/>
          <p:nvPr/>
        </p:nvPicPr>
        <p:blipFill rotWithShape="1">
          <a:blip r:embed="rId3">
            <a:alphaModFix/>
          </a:blip>
          <a:srcRect b="52267" l="24236" r="47990" t="14243"/>
          <a:stretch/>
        </p:blipFill>
        <p:spPr>
          <a:xfrm>
            <a:off x="9297850" y="660000"/>
            <a:ext cx="2256501" cy="1531225"/>
          </a:xfrm>
          <a:prstGeom prst="rect">
            <a:avLst/>
          </a:prstGeom>
          <a:noFill/>
          <a:ln>
            <a:noFill/>
          </a:ln>
        </p:spPr>
      </p:pic>
      <p:grpSp>
        <p:nvGrpSpPr>
          <p:cNvPr id="168" name="Google Shape;168;p15"/>
          <p:cNvGrpSpPr/>
          <p:nvPr/>
        </p:nvGrpSpPr>
        <p:grpSpPr>
          <a:xfrm>
            <a:off x="2420748" y="4735550"/>
            <a:ext cx="530291" cy="495000"/>
            <a:chOff x="3016536" y="4040368"/>
            <a:chExt cx="530291" cy="495000"/>
          </a:xfrm>
        </p:grpSpPr>
        <p:cxnSp>
          <p:nvCxnSpPr>
            <p:cNvPr id="169" name="Google Shape;169;p15"/>
            <p:cNvCxnSpPr/>
            <p:nvPr/>
          </p:nvCxnSpPr>
          <p:spPr>
            <a:xfrm flipH="1">
              <a:off x="3016536" y="4040368"/>
              <a:ext cx="425100" cy="495000"/>
            </a:xfrm>
            <a:prstGeom prst="straightConnector1">
              <a:avLst/>
            </a:prstGeom>
            <a:noFill/>
            <a:ln cap="flat" cmpd="sng" w="28575">
              <a:solidFill>
                <a:srgbClr val="000000"/>
              </a:solidFill>
              <a:prstDash val="solid"/>
              <a:miter lim="800000"/>
              <a:headEnd len="sm" w="sm" type="none"/>
              <a:tailEnd len="med" w="med" type="triangle"/>
            </a:ln>
          </p:spPr>
        </p:cxnSp>
        <p:sp>
          <p:nvSpPr>
            <p:cNvPr id="170" name="Google Shape;170;p15"/>
            <p:cNvSpPr txBox="1"/>
            <p:nvPr/>
          </p:nvSpPr>
          <p:spPr>
            <a:xfrm>
              <a:off x="3219226" y="4159145"/>
              <a:ext cx="327600" cy="3063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rgbClr val="000000"/>
                  </a:solidFill>
                  <a:latin typeface="Calibri"/>
                  <a:ea typeface="Calibri"/>
                  <a:cs typeface="Calibri"/>
                  <a:sym typeface="Calibri"/>
                </a:rPr>
                <a:t>5</a:t>
              </a:r>
              <a:endParaRPr sz="1100"/>
            </a:p>
          </p:txBody>
        </p:sp>
      </p:grpSp>
      <p:grpSp>
        <p:nvGrpSpPr>
          <p:cNvPr id="171" name="Google Shape;171;p15"/>
          <p:cNvGrpSpPr/>
          <p:nvPr/>
        </p:nvGrpSpPr>
        <p:grpSpPr>
          <a:xfrm>
            <a:off x="2800116" y="3694094"/>
            <a:ext cx="1607873" cy="1084300"/>
            <a:chOff x="3211091" y="3756538"/>
            <a:chExt cx="1607873" cy="1084300"/>
          </a:xfrm>
        </p:grpSpPr>
        <p:grpSp>
          <p:nvGrpSpPr>
            <p:cNvPr id="172" name="Google Shape;172;p15"/>
            <p:cNvGrpSpPr/>
            <p:nvPr/>
          </p:nvGrpSpPr>
          <p:grpSpPr>
            <a:xfrm>
              <a:off x="3211091" y="4521338"/>
              <a:ext cx="1607873" cy="319500"/>
              <a:chOff x="3211091" y="4521338"/>
              <a:chExt cx="1607873" cy="319500"/>
            </a:xfrm>
          </p:grpSpPr>
          <p:sp>
            <p:nvSpPr>
              <p:cNvPr id="173" name="Google Shape;173;p15"/>
              <p:cNvSpPr/>
              <p:nvPr/>
            </p:nvSpPr>
            <p:spPr>
              <a:xfrm>
                <a:off x="3211091" y="4521338"/>
                <a:ext cx="313800" cy="319500"/>
              </a:xfrm>
              <a:prstGeom prst="ellipse">
                <a:avLst/>
              </a:prstGeom>
              <a:solidFill>
                <a:srgbClr val="C9DAF8"/>
              </a:solidFill>
              <a:ln cap="flat" cmpd="sng" w="28575">
                <a:solidFill>
                  <a:srgbClr val="0B61B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1500" u="none" cap="none" strike="noStrike">
                    <a:solidFill>
                      <a:srgbClr val="0B61B5"/>
                    </a:solidFill>
                    <a:latin typeface="Calibri"/>
                    <a:ea typeface="Calibri"/>
                    <a:cs typeface="Calibri"/>
                    <a:sym typeface="Calibri"/>
                  </a:rPr>
                  <a:t>d</a:t>
                </a:r>
                <a:endParaRPr b="1" sz="1100">
                  <a:solidFill>
                    <a:srgbClr val="0B61B5"/>
                  </a:solidFill>
                </a:endParaRPr>
              </a:p>
            </p:txBody>
          </p:sp>
          <p:sp>
            <p:nvSpPr>
              <p:cNvPr id="174" name="Google Shape;174;p15"/>
              <p:cNvSpPr txBox="1"/>
              <p:nvPr/>
            </p:nvSpPr>
            <p:spPr>
              <a:xfrm>
                <a:off x="3465964" y="4527950"/>
                <a:ext cx="1353000" cy="3063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rgbClr val="0B61B5"/>
                    </a:solidFill>
                    <a:latin typeface="Calibri"/>
                    <a:ea typeface="Calibri"/>
                    <a:cs typeface="Calibri"/>
                    <a:sym typeface="Calibri"/>
                  </a:rPr>
                  <a:t>detects {b,c,d}</a:t>
                </a:r>
                <a:endParaRPr sz="1100">
                  <a:solidFill>
                    <a:srgbClr val="0B61B5"/>
                  </a:solidFill>
                </a:endParaRPr>
              </a:p>
            </p:txBody>
          </p:sp>
        </p:grpSp>
        <p:cxnSp>
          <p:nvCxnSpPr>
            <p:cNvPr id="175" name="Google Shape;175;p15"/>
            <p:cNvCxnSpPr/>
            <p:nvPr/>
          </p:nvCxnSpPr>
          <p:spPr>
            <a:xfrm>
              <a:off x="3362341" y="3756538"/>
              <a:ext cx="5400" cy="768600"/>
            </a:xfrm>
            <a:prstGeom prst="straightConnector1">
              <a:avLst/>
            </a:prstGeom>
            <a:noFill/>
            <a:ln cap="flat" cmpd="sng" w="28575">
              <a:solidFill>
                <a:srgbClr val="0B61B5"/>
              </a:solidFill>
              <a:prstDash val="solid"/>
              <a:miter lim="800000"/>
              <a:headEnd len="sm" w="sm" type="none"/>
              <a:tailEnd len="med" w="med" type="triangle"/>
            </a:ln>
          </p:spPr>
        </p:cxnSp>
      </p:grpSp>
      <p:grpSp>
        <p:nvGrpSpPr>
          <p:cNvPr id="176" name="Google Shape;176;p15"/>
          <p:cNvGrpSpPr/>
          <p:nvPr/>
        </p:nvGrpSpPr>
        <p:grpSpPr>
          <a:xfrm>
            <a:off x="2152891" y="4735550"/>
            <a:ext cx="1648846" cy="763868"/>
            <a:chOff x="2563866" y="4797994"/>
            <a:chExt cx="1648846" cy="763868"/>
          </a:xfrm>
        </p:grpSpPr>
        <p:grpSp>
          <p:nvGrpSpPr>
            <p:cNvPr id="177" name="Google Shape;177;p15"/>
            <p:cNvGrpSpPr/>
            <p:nvPr/>
          </p:nvGrpSpPr>
          <p:grpSpPr>
            <a:xfrm>
              <a:off x="2563866" y="5242363"/>
              <a:ext cx="1648846" cy="319500"/>
              <a:chOff x="2563866" y="5242363"/>
              <a:chExt cx="1648846" cy="319500"/>
            </a:xfrm>
          </p:grpSpPr>
          <p:sp>
            <p:nvSpPr>
              <p:cNvPr id="178" name="Google Shape;178;p15"/>
              <p:cNvSpPr/>
              <p:nvPr/>
            </p:nvSpPr>
            <p:spPr>
              <a:xfrm>
                <a:off x="2563866" y="5242363"/>
                <a:ext cx="313800" cy="319500"/>
              </a:xfrm>
              <a:prstGeom prst="ellipse">
                <a:avLst/>
              </a:prstGeom>
              <a:solidFill>
                <a:srgbClr val="C9DAF8"/>
              </a:solidFill>
              <a:ln cap="flat" cmpd="sng" w="28575">
                <a:solidFill>
                  <a:srgbClr val="0B61B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500">
                    <a:solidFill>
                      <a:srgbClr val="0B61B5"/>
                    </a:solidFill>
                    <a:latin typeface="Calibri"/>
                    <a:ea typeface="Calibri"/>
                    <a:cs typeface="Calibri"/>
                    <a:sym typeface="Calibri"/>
                  </a:rPr>
                  <a:t>e</a:t>
                </a:r>
                <a:endParaRPr b="1" sz="1100">
                  <a:solidFill>
                    <a:srgbClr val="0B61B5"/>
                  </a:solidFill>
                </a:endParaRPr>
              </a:p>
            </p:txBody>
          </p:sp>
          <p:sp>
            <p:nvSpPr>
              <p:cNvPr id="179" name="Google Shape;179;p15"/>
              <p:cNvSpPr txBox="1"/>
              <p:nvPr/>
            </p:nvSpPr>
            <p:spPr>
              <a:xfrm>
                <a:off x="2859712" y="5248975"/>
                <a:ext cx="1353000" cy="3063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rgbClr val="0B61B5"/>
                    </a:solidFill>
                    <a:latin typeface="Calibri"/>
                    <a:ea typeface="Calibri"/>
                    <a:cs typeface="Calibri"/>
                    <a:sym typeface="Calibri"/>
                  </a:rPr>
                  <a:t>detects {b,c,d}</a:t>
                </a:r>
                <a:endParaRPr sz="1100">
                  <a:solidFill>
                    <a:srgbClr val="0B61B5"/>
                  </a:solidFill>
                </a:endParaRPr>
              </a:p>
            </p:txBody>
          </p:sp>
        </p:grpSp>
        <p:cxnSp>
          <p:nvCxnSpPr>
            <p:cNvPr id="180" name="Google Shape;180;p15"/>
            <p:cNvCxnSpPr/>
            <p:nvPr/>
          </p:nvCxnSpPr>
          <p:spPr>
            <a:xfrm flipH="1">
              <a:off x="2831723" y="4797994"/>
              <a:ext cx="425100" cy="495000"/>
            </a:xfrm>
            <a:prstGeom prst="straightConnector1">
              <a:avLst/>
            </a:prstGeom>
            <a:noFill/>
            <a:ln cap="flat" cmpd="sng" w="28575">
              <a:solidFill>
                <a:srgbClr val="0B61B5"/>
              </a:solidFill>
              <a:prstDash val="solid"/>
              <a:miter lim="800000"/>
              <a:headEnd len="sm" w="sm" type="none"/>
              <a:tailEnd len="med" w="med" type="triangle"/>
            </a:ln>
          </p:spPr>
        </p:cxnSp>
      </p:grpSp>
      <p:grpSp>
        <p:nvGrpSpPr>
          <p:cNvPr id="181" name="Google Shape;181;p15"/>
          <p:cNvGrpSpPr/>
          <p:nvPr/>
        </p:nvGrpSpPr>
        <p:grpSpPr>
          <a:xfrm>
            <a:off x="5009933" y="4458893"/>
            <a:ext cx="3249936" cy="1040525"/>
            <a:chOff x="4735108" y="4521338"/>
            <a:chExt cx="3249936" cy="1040525"/>
          </a:xfrm>
        </p:grpSpPr>
        <p:grpSp>
          <p:nvGrpSpPr>
            <p:cNvPr id="182" name="Google Shape;182;p15"/>
            <p:cNvGrpSpPr/>
            <p:nvPr/>
          </p:nvGrpSpPr>
          <p:grpSpPr>
            <a:xfrm>
              <a:off x="6256965" y="4793981"/>
              <a:ext cx="1728078" cy="767881"/>
              <a:chOff x="6256965" y="4793981"/>
              <a:chExt cx="1728078" cy="767881"/>
            </a:xfrm>
          </p:grpSpPr>
          <p:grpSp>
            <p:nvGrpSpPr>
              <p:cNvPr id="183" name="Google Shape;183;p15"/>
              <p:cNvGrpSpPr/>
              <p:nvPr/>
            </p:nvGrpSpPr>
            <p:grpSpPr>
              <a:xfrm>
                <a:off x="6256965" y="5242363"/>
                <a:ext cx="1728078" cy="319500"/>
                <a:chOff x="6256965" y="5242363"/>
                <a:chExt cx="1728078" cy="319500"/>
              </a:xfrm>
            </p:grpSpPr>
            <p:sp>
              <p:nvSpPr>
                <p:cNvPr id="184" name="Google Shape;184;p15"/>
                <p:cNvSpPr/>
                <p:nvPr/>
              </p:nvSpPr>
              <p:spPr>
                <a:xfrm>
                  <a:off x="6256965" y="5242363"/>
                  <a:ext cx="313800" cy="319500"/>
                </a:xfrm>
                <a:prstGeom prst="ellipse">
                  <a:avLst/>
                </a:prstGeom>
                <a:solidFill>
                  <a:srgbClr val="C9DAF8"/>
                </a:solidFill>
                <a:ln cap="flat" cmpd="sng" w="28575">
                  <a:solidFill>
                    <a:srgbClr val="0B61B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500">
                      <a:solidFill>
                        <a:srgbClr val="0B61B5"/>
                      </a:solidFill>
                      <a:latin typeface="Calibri"/>
                      <a:ea typeface="Calibri"/>
                      <a:cs typeface="Calibri"/>
                      <a:sym typeface="Calibri"/>
                    </a:rPr>
                    <a:t>e</a:t>
                  </a:r>
                  <a:endParaRPr b="1" sz="1100">
                    <a:solidFill>
                      <a:srgbClr val="0B61B5"/>
                    </a:solidFill>
                  </a:endParaRPr>
                </a:p>
              </p:txBody>
            </p:sp>
            <p:sp>
              <p:nvSpPr>
                <p:cNvPr id="185" name="Google Shape;185;p15"/>
                <p:cNvSpPr txBox="1"/>
                <p:nvPr/>
              </p:nvSpPr>
              <p:spPr>
                <a:xfrm>
                  <a:off x="6632043" y="5246900"/>
                  <a:ext cx="1353000" cy="3063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rgbClr val="0B61B5"/>
                      </a:solidFill>
                      <a:latin typeface="Calibri"/>
                      <a:ea typeface="Calibri"/>
                      <a:cs typeface="Calibri"/>
                      <a:sym typeface="Calibri"/>
                    </a:rPr>
                    <a:t>detects {a,b,c,d}</a:t>
                  </a:r>
                  <a:endParaRPr sz="1100">
                    <a:solidFill>
                      <a:srgbClr val="0B61B5"/>
                    </a:solidFill>
                  </a:endParaRPr>
                </a:p>
              </p:txBody>
            </p:sp>
          </p:grpSp>
          <p:cxnSp>
            <p:nvCxnSpPr>
              <p:cNvPr id="186" name="Google Shape;186;p15"/>
              <p:cNvCxnSpPr/>
              <p:nvPr/>
            </p:nvCxnSpPr>
            <p:spPr>
              <a:xfrm flipH="1">
                <a:off x="6527664" y="4793981"/>
                <a:ext cx="425100" cy="495000"/>
              </a:xfrm>
              <a:prstGeom prst="straightConnector1">
                <a:avLst/>
              </a:prstGeom>
              <a:noFill/>
              <a:ln cap="flat" cmpd="sng" w="28575">
                <a:solidFill>
                  <a:srgbClr val="0B61B5"/>
                </a:solidFill>
                <a:prstDash val="solid"/>
                <a:miter lim="800000"/>
                <a:headEnd len="sm" w="sm" type="none"/>
                <a:tailEnd len="med" w="med" type="triangle"/>
              </a:ln>
            </p:spPr>
          </p:cxnSp>
        </p:grpSp>
        <p:grpSp>
          <p:nvGrpSpPr>
            <p:cNvPr id="187" name="Google Shape;187;p15"/>
            <p:cNvGrpSpPr/>
            <p:nvPr/>
          </p:nvGrpSpPr>
          <p:grpSpPr>
            <a:xfrm>
              <a:off x="4735108" y="4521338"/>
              <a:ext cx="2171730" cy="603362"/>
              <a:chOff x="4735108" y="4521338"/>
              <a:chExt cx="2171730" cy="603362"/>
            </a:xfrm>
          </p:grpSpPr>
          <p:grpSp>
            <p:nvGrpSpPr>
              <p:cNvPr id="188" name="Google Shape;188;p15"/>
              <p:cNvGrpSpPr/>
              <p:nvPr/>
            </p:nvGrpSpPr>
            <p:grpSpPr>
              <a:xfrm>
                <a:off x="4735108" y="4521338"/>
                <a:ext cx="1353000" cy="603362"/>
                <a:chOff x="4735108" y="4521338"/>
                <a:chExt cx="1353000" cy="603362"/>
              </a:xfrm>
            </p:grpSpPr>
            <p:sp>
              <p:nvSpPr>
                <p:cNvPr id="189" name="Google Shape;189;p15"/>
                <p:cNvSpPr/>
                <p:nvPr/>
              </p:nvSpPr>
              <p:spPr>
                <a:xfrm>
                  <a:off x="5612540" y="4521338"/>
                  <a:ext cx="313800" cy="319500"/>
                </a:xfrm>
                <a:prstGeom prst="ellipse">
                  <a:avLst/>
                </a:prstGeom>
                <a:solidFill>
                  <a:srgbClr val="C9DAF8"/>
                </a:solidFill>
                <a:ln cap="flat" cmpd="sng" w="28575">
                  <a:solidFill>
                    <a:srgbClr val="0B61B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500">
                      <a:solidFill>
                        <a:srgbClr val="0B61B5"/>
                      </a:solidFill>
                      <a:latin typeface="Calibri"/>
                      <a:ea typeface="Calibri"/>
                      <a:cs typeface="Calibri"/>
                      <a:sym typeface="Calibri"/>
                    </a:rPr>
                    <a:t>c</a:t>
                  </a:r>
                  <a:endParaRPr b="1" sz="1100">
                    <a:solidFill>
                      <a:srgbClr val="0B61B5"/>
                    </a:solidFill>
                  </a:endParaRPr>
                </a:p>
              </p:txBody>
            </p:sp>
            <p:sp>
              <p:nvSpPr>
                <p:cNvPr id="190" name="Google Shape;190;p15"/>
                <p:cNvSpPr txBox="1"/>
                <p:nvPr/>
              </p:nvSpPr>
              <p:spPr>
                <a:xfrm>
                  <a:off x="4735108" y="4818400"/>
                  <a:ext cx="1353000" cy="3063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rgbClr val="0B61B5"/>
                      </a:solidFill>
                      <a:latin typeface="Calibri"/>
                      <a:ea typeface="Calibri"/>
                      <a:cs typeface="Calibri"/>
                      <a:sym typeface="Calibri"/>
                    </a:rPr>
                    <a:t>detects {a,b,c,d}</a:t>
                  </a:r>
                  <a:endParaRPr sz="1100">
                    <a:solidFill>
                      <a:srgbClr val="0B61B5"/>
                    </a:solidFill>
                  </a:endParaRPr>
                </a:p>
              </p:txBody>
            </p:sp>
          </p:grpSp>
          <p:cxnSp>
            <p:nvCxnSpPr>
              <p:cNvPr id="191" name="Google Shape;191;p15"/>
              <p:cNvCxnSpPr/>
              <p:nvPr/>
            </p:nvCxnSpPr>
            <p:spPr>
              <a:xfrm rot="10800000">
                <a:off x="5926438" y="4681107"/>
                <a:ext cx="980400" cy="0"/>
              </a:xfrm>
              <a:prstGeom prst="straightConnector1">
                <a:avLst/>
              </a:prstGeom>
              <a:noFill/>
              <a:ln cap="flat" cmpd="sng" w="28575">
                <a:solidFill>
                  <a:srgbClr val="0B61B5"/>
                </a:solidFill>
                <a:prstDash val="solid"/>
                <a:miter lim="800000"/>
                <a:headEnd len="sm" w="sm" type="none"/>
                <a:tailEnd len="med" w="med" type="triangle"/>
              </a:ln>
            </p:spPr>
          </p:cxnSp>
        </p:grpSp>
      </p:grpSp>
      <p:grpSp>
        <p:nvGrpSpPr>
          <p:cNvPr id="192" name="Google Shape;192;p15"/>
          <p:cNvGrpSpPr/>
          <p:nvPr/>
        </p:nvGrpSpPr>
        <p:grpSpPr>
          <a:xfrm>
            <a:off x="4538652" y="3370768"/>
            <a:ext cx="1662513" cy="1087991"/>
            <a:chOff x="4263827" y="3433213"/>
            <a:chExt cx="1662513" cy="1087991"/>
          </a:xfrm>
        </p:grpSpPr>
        <p:grpSp>
          <p:nvGrpSpPr>
            <p:cNvPr id="193" name="Google Shape;193;p15"/>
            <p:cNvGrpSpPr/>
            <p:nvPr/>
          </p:nvGrpSpPr>
          <p:grpSpPr>
            <a:xfrm>
              <a:off x="4263827" y="3433213"/>
              <a:ext cx="1662513" cy="319500"/>
              <a:chOff x="4263827" y="3433213"/>
              <a:chExt cx="1662513" cy="319500"/>
            </a:xfrm>
          </p:grpSpPr>
          <p:sp>
            <p:nvSpPr>
              <p:cNvPr id="194" name="Google Shape;194;p15"/>
              <p:cNvSpPr/>
              <p:nvPr/>
            </p:nvSpPr>
            <p:spPr>
              <a:xfrm>
                <a:off x="5612540" y="3433213"/>
                <a:ext cx="313800" cy="319500"/>
              </a:xfrm>
              <a:prstGeom prst="ellipse">
                <a:avLst/>
              </a:prstGeom>
              <a:solidFill>
                <a:srgbClr val="C9DAF8"/>
              </a:solidFill>
              <a:ln cap="flat" cmpd="sng" w="28575">
                <a:solidFill>
                  <a:srgbClr val="0B61B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500">
                    <a:solidFill>
                      <a:srgbClr val="0B61B5"/>
                    </a:solidFill>
                    <a:latin typeface="Calibri"/>
                    <a:ea typeface="Calibri"/>
                    <a:cs typeface="Calibri"/>
                    <a:sym typeface="Calibri"/>
                  </a:rPr>
                  <a:t>a</a:t>
                </a:r>
                <a:endParaRPr b="1" sz="1100">
                  <a:solidFill>
                    <a:srgbClr val="0B61B5"/>
                  </a:solidFill>
                </a:endParaRPr>
              </a:p>
            </p:txBody>
          </p:sp>
          <p:sp>
            <p:nvSpPr>
              <p:cNvPr id="195" name="Google Shape;195;p15"/>
              <p:cNvSpPr txBox="1"/>
              <p:nvPr/>
            </p:nvSpPr>
            <p:spPr>
              <a:xfrm>
                <a:off x="4263827" y="3439825"/>
                <a:ext cx="1353000" cy="3063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rgbClr val="0B61B5"/>
                    </a:solidFill>
                    <a:latin typeface="Calibri"/>
                    <a:ea typeface="Calibri"/>
                    <a:cs typeface="Calibri"/>
                    <a:sym typeface="Calibri"/>
                  </a:rPr>
                  <a:t>detects {a,b,c,d}</a:t>
                </a:r>
                <a:endParaRPr sz="1100">
                  <a:solidFill>
                    <a:srgbClr val="0B61B5"/>
                  </a:solidFill>
                </a:endParaRPr>
              </a:p>
            </p:txBody>
          </p:sp>
        </p:grpSp>
        <p:cxnSp>
          <p:nvCxnSpPr>
            <p:cNvPr id="196" name="Google Shape;196;p15"/>
            <p:cNvCxnSpPr/>
            <p:nvPr/>
          </p:nvCxnSpPr>
          <p:spPr>
            <a:xfrm rot="10800000">
              <a:off x="5770044" y="3752604"/>
              <a:ext cx="0" cy="768600"/>
            </a:xfrm>
            <a:prstGeom prst="straightConnector1">
              <a:avLst/>
            </a:prstGeom>
            <a:noFill/>
            <a:ln cap="flat" cmpd="sng" w="28575">
              <a:solidFill>
                <a:srgbClr val="0B61B5"/>
              </a:solidFill>
              <a:prstDash val="solid"/>
              <a:miter lim="800000"/>
              <a:headEnd len="sm" w="sm" type="none"/>
              <a:tailEnd len="med" w="med" type="triangle"/>
            </a:ln>
          </p:spPr>
        </p:cxnSp>
      </p:grpSp>
      <p:grpSp>
        <p:nvGrpSpPr>
          <p:cNvPr id="197" name="Google Shape;197;p15"/>
          <p:cNvGrpSpPr/>
          <p:nvPr/>
        </p:nvGrpSpPr>
        <p:grpSpPr>
          <a:xfrm>
            <a:off x="6201209" y="3370768"/>
            <a:ext cx="2628207" cy="319500"/>
            <a:chOff x="5926384" y="3433213"/>
            <a:chExt cx="2628207" cy="319500"/>
          </a:xfrm>
        </p:grpSpPr>
        <p:grpSp>
          <p:nvGrpSpPr>
            <p:cNvPr id="198" name="Google Shape;198;p15"/>
            <p:cNvGrpSpPr/>
            <p:nvPr/>
          </p:nvGrpSpPr>
          <p:grpSpPr>
            <a:xfrm>
              <a:off x="6908165" y="3433213"/>
              <a:ext cx="1646426" cy="319500"/>
              <a:chOff x="6908165" y="3433213"/>
              <a:chExt cx="1646426" cy="319500"/>
            </a:xfrm>
          </p:grpSpPr>
          <p:sp>
            <p:nvSpPr>
              <p:cNvPr id="199" name="Google Shape;199;p15"/>
              <p:cNvSpPr/>
              <p:nvPr/>
            </p:nvSpPr>
            <p:spPr>
              <a:xfrm>
                <a:off x="6908165" y="3433213"/>
                <a:ext cx="313800" cy="319500"/>
              </a:xfrm>
              <a:prstGeom prst="ellipse">
                <a:avLst/>
              </a:prstGeom>
              <a:solidFill>
                <a:srgbClr val="C9DAF8"/>
              </a:solidFill>
              <a:ln cap="flat" cmpd="sng" w="28575">
                <a:solidFill>
                  <a:srgbClr val="0B61B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500">
                    <a:solidFill>
                      <a:srgbClr val="0B61B5"/>
                    </a:solidFill>
                    <a:latin typeface="Calibri"/>
                    <a:ea typeface="Calibri"/>
                    <a:cs typeface="Calibri"/>
                    <a:sym typeface="Calibri"/>
                  </a:rPr>
                  <a:t>b</a:t>
                </a:r>
                <a:endParaRPr b="1" sz="1100">
                  <a:solidFill>
                    <a:srgbClr val="0B61B5"/>
                  </a:solidFill>
                </a:endParaRPr>
              </a:p>
            </p:txBody>
          </p:sp>
          <p:sp>
            <p:nvSpPr>
              <p:cNvPr id="200" name="Google Shape;200;p15"/>
              <p:cNvSpPr txBox="1"/>
              <p:nvPr/>
            </p:nvSpPr>
            <p:spPr>
              <a:xfrm>
                <a:off x="7201592" y="3439825"/>
                <a:ext cx="1353000" cy="3063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rgbClr val="0B61B5"/>
                    </a:solidFill>
                    <a:latin typeface="Calibri"/>
                    <a:ea typeface="Calibri"/>
                    <a:cs typeface="Calibri"/>
                    <a:sym typeface="Calibri"/>
                  </a:rPr>
                  <a:t>detects {a,b,c,d}</a:t>
                </a:r>
                <a:endParaRPr sz="1100">
                  <a:solidFill>
                    <a:srgbClr val="0B61B5"/>
                  </a:solidFill>
                </a:endParaRPr>
              </a:p>
            </p:txBody>
          </p:sp>
        </p:grpSp>
        <p:cxnSp>
          <p:nvCxnSpPr>
            <p:cNvPr id="201" name="Google Shape;201;p15"/>
            <p:cNvCxnSpPr/>
            <p:nvPr/>
          </p:nvCxnSpPr>
          <p:spPr>
            <a:xfrm>
              <a:off x="5926384" y="3592969"/>
              <a:ext cx="975000" cy="0"/>
            </a:xfrm>
            <a:prstGeom prst="straightConnector1">
              <a:avLst/>
            </a:prstGeom>
            <a:noFill/>
            <a:ln cap="flat" cmpd="sng" w="28575">
              <a:solidFill>
                <a:srgbClr val="0B61B5"/>
              </a:solidFill>
              <a:prstDash val="solid"/>
              <a:miter lim="800000"/>
              <a:headEnd len="sm" w="sm" type="none"/>
              <a:tailEnd len="med" w="med" type="triangle"/>
            </a:ln>
          </p:spPr>
        </p:cxnSp>
      </p:grpSp>
      <p:sp>
        <p:nvSpPr>
          <p:cNvPr id="202" name="Google Shape;202;p15"/>
          <p:cNvSpPr txBox="1"/>
          <p:nvPr>
            <p:ph idx="1" type="body"/>
          </p:nvPr>
        </p:nvSpPr>
        <p:spPr>
          <a:xfrm>
            <a:off x="3740100" y="3807081"/>
            <a:ext cx="1560600" cy="542700"/>
          </a:xfrm>
          <a:prstGeom prst="rect">
            <a:avLst/>
          </a:prstGeom>
        </p:spPr>
        <p:txBody>
          <a:bodyPr anchorCtr="0" anchor="ctr" bIns="91425" lIns="91425" spcFirstLastPara="1" rIns="91425" wrap="square" tIns="91425">
            <a:noAutofit/>
          </a:bodyPr>
          <a:lstStyle/>
          <a:p>
            <a:pPr indent="0" lvl="0" marL="0" rtl="0" algn="ctr">
              <a:spcBef>
                <a:spcPts val="0"/>
              </a:spcBef>
              <a:spcAft>
                <a:spcPts val="1200"/>
              </a:spcAft>
              <a:buNone/>
            </a:pPr>
            <a:r>
              <a:rPr lang="en" sz="3000"/>
              <a:t>⇒</a:t>
            </a:r>
            <a:endParaRPr sz="3000"/>
          </a:p>
        </p:txBody>
      </p:sp>
      <p:grpSp>
        <p:nvGrpSpPr>
          <p:cNvPr id="203" name="Google Shape;203;p15"/>
          <p:cNvGrpSpPr/>
          <p:nvPr/>
        </p:nvGrpSpPr>
        <p:grpSpPr>
          <a:xfrm>
            <a:off x="7182351" y="3690133"/>
            <a:ext cx="1646130" cy="1129901"/>
            <a:chOff x="7182351" y="3704349"/>
            <a:chExt cx="1646130" cy="1129901"/>
          </a:xfrm>
        </p:grpSpPr>
        <p:sp>
          <p:nvSpPr>
            <p:cNvPr id="204" name="Google Shape;204;p15"/>
            <p:cNvSpPr txBox="1"/>
            <p:nvPr/>
          </p:nvSpPr>
          <p:spPr>
            <a:xfrm>
              <a:off x="7475481" y="4527950"/>
              <a:ext cx="1353000" cy="3063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rgbClr val="0B61B5"/>
                  </a:solidFill>
                  <a:latin typeface="Calibri"/>
                  <a:ea typeface="Calibri"/>
                  <a:cs typeface="Calibri"/>
                  <a:sym typeface="Calibri"/>
                </a:rPr>
                <a:t>detects {a,b,c,d}</a:t>
              </a:r>
              <a:endParaRPr sz="1100">
                <a:solidFill>
                  <a:srgbClr val="0B61B5"/>
                </a:solidFill>
              </a:endParaRPr>
            </a:p>
          </p:txBody>
        </p:sp>
        <p:sp>
          <p:nvSpPr>
            <p:cNvPr id="205" name="Google Shape;205;p15"/>
            <p:cNvSpPr/>
            <p:nvPr/>
          </p:nvSpPr>
          <p:spPr>
            <a:xfrm>
              <a:off x="7182351" y="4473088"/>
              <a:ext cx="313800" cy="319500"/>
            </a:xfrm>
            <a:prstGeom prst="ellipse">
              <a:avLst/>
            </a:prstGeom>
            <a:solidFill>
              <a:srgbClr val="C9DAF8"/>
            </a:solidFill>
            <a:ln cap="flat" cmpd="sng" w="28575">
              <a:solidFill>
                <a:srgbClr val="0B61B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1500" u="none" cap="none" strike="noStrike">
                  <a:solidFill>
                    <a:srgbClr val="0B61B5"/>
                  </a:solidFill>
                  <a:latin typeface="Calibri"/>
                  <a:ea typeface="Calibri"/>
                  <a:cs typeface="Calibri"/>
                  <a:sym typeface="Calibri"/>
                </a:rPr>
                <a:t>d</a:t>
              </a:r>
              <a:endParaRPr b="1" sz="1100">
                <a:solidFill>
                  <a:srgbClr val="0B61B5"/>
                </a:solidFill>
              </a:endParaRPr>
            </a:p>
          </p:txBody>
        </p:sp>
        <p:cxnSp>
          <p:nvCxnSpPr>
            <p:cNvPr id="206" name="Google Shape;206;p15"/>
            <p:cNvCxnSpPr/>
            <p:nvPr/>
          </p:nvCxnSpPr>
          <p:spPr>
            <a:xfrm>
              <a:off x="7333544" y="3704349"/>
              <a:ext cx="5400" cy="768600"/>
            </a:xfrm>
            <a:prstGeom prst="straightConnector1">
              <a:avLst/>
            </a:prstGeom>
            <a:noFill/>
            <a:ln cap="flat" cmpd="sng" w="28575">
              <a:solidFill>
                <a:srgbClr val="0B61B5"/>
              </a:solidFill>
              <a:prstDash val="solid"/>
              <a:miter lim="800000"/>
              <a:headEnd len="sm" w="sm"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par>
                                <p:cTn fill="hold" nodeType="withEffect" presetClass="exit" presetID="10" presetSubtype="0">
                                  <p:stCondLst>
                                    <p:cond delay="0"/>
                                  </p:stCondLst>
                                  <p:childTnLst>
                                    <p:animEffect filter="fade" transition="out">
                                      <p:cBhvr>
                                        <p:cTn dur="1000"/>
                                        <p:tgtEl>
                                          <p:spTgt spid="171"/>
                                        </p:tgtEl>
                                      </p:cBhvr>
                                    </p:animEffect>
                                    <p:set>
                                      <p:cBhvr>
                                        <p:cTn dur="1" fill="hold">
                                          <p:stCondLst>
                                            <p:cond delay="1000"/>
                                          </p:stCondLst>
                                        </p:cTn>
                                        <p:tgtEl>
                                          <p:spTgt spid="17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par>
                                <p:cTn fill="hold" nodeType="withEffect" presetClass="exit" presetID="10" presetSubtype="0">
                                  <p:stCondLst>
                                    <p:cond delay="0"/>
                                  </p:stCondLst>
                                  <p:childTnLst>
                                    <p:animEffect filter="fade" transition="out">
                                      <p:cBhvr>
                                        <p:cTn dur="1000"/>
                                        <p:tgtEl>
                                          <p:spTgt spid="90"/>
                                        </p:tgtEl>
                                      </p:cBhvr>
                                    </p:animEffect>
                                    <p:set>
                                      <p:cBhvr>
                                        <p:cTn dur="1" fill="hold">
                                          <p:stCondLst>
                                            <p:cond delay="1000"/>
                                          </p:stCondLst>
                                        </p:cTn>
                                        <p:tgtEl>
                                          <p:spTgt spid="9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76"/>
                                        </p:tgtEl>
                                      </p:cBhvr>
                                    </p:animEffect>
                                    <p:set>
                                      <p:cBhvr>
                                        <p:cTn dur="1" fill="hold">
                                          <p:stCondLst>
                                            <p:cond delay="1000"/>
                                          </p:stCondLst>
                                        </p:cTn>
                                        <p:tgtEl>
                                          <p:spTgt spid="1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par>
                                <p:cTn fill="hold" nodeType="with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par>
                                <p:cTn fill="hold" nodeType="withEffect" presetClass="exit" presetID="10" presetSubtype="0">
                                  <p:stCondLst>
                                    <p:cond delay="0"/>
                                  </p:stCondLst>
                                  <p:childTnLst>
                                    <p:animEffect filter="fade" transition="out">
                                      <p:cBhvr>
                                        <p:cTn dur="1000"/>
                                        <p:tgtEl>
                                          <p:spTgt spid="203"/>
                                        </p:tgtEl>
                                      </p:cBhvr>
                                    </p:animEffect>
                                    <p:set>
                                      <p:cBhvr>
                                        <p:cTn dur="1" fill="hold">
                                          <p:stCondLst>
                                            <p:cond delay="1000"/>
                                          </p:stCondLst>
                                        </p:cTn>
                                        <p:tgtEl>
                                          <p:spTgt spid="20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par>
                                <p:cTn fill="hold" nodeType="withEffect" presetClass="exit" presetID="10" presetSubtype="0">
                                  <p:stCondLst>
                                    <p:cond delay="0"/>
                                  </p:stCondLst>
                                  <p:childTnLst>
                                    <p:animEffect filter="fade" transition="out">
                                      <p:cBhvr>
                                        <p:cTn dur="1000"/>
                                        <p:tgtEl>
                                          <p:spTgt spid="181"/>
                                        </p:tgtEl>
                                      </p:cBhvr>
                                    </p:animEffect>
                                    <p:set>
                                      <p:cBhvr>
                                        <p:cTn dur="1" fill="hold">
                                          <p:stCondLst>
                                            <p:cond delay="1000"/>
                                          </p:stCondLst>
                                        </p:cTn>
                                        <p:tgtEl>
                                          <p:spTgt spid="18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par>
                                <p:cTn fill="hold" nodeType="withEffect" presetClass="exit" presetID="10" presetSubtype="0">
                                  <p:stCondLst>
                                    <p:cond delay="0"/>
                                  </p:stCondLst>
                                  <p:childTnLst>
                                    <p:animEffect filter="fade" transition="out">
                                      <p:cBhvr>
                                        <p:cTn dur="1000"/>
                                        <p:tgtEl>
                                          <p:spTgt spid="192"/>
                                        </p:tgtEl>
                                      </p:cBhvr>
                                    </p:animEffect>
                                    <p:set>
                                      <p:cBhvr>
                                        <p:cTn dur="1" fill="hold">
                                          <p:stCondLst>
                                            <p:cond delay="1000"/>
                                          </p:stCondLst>
                                        </p:cTn>
                                        <p:tgtEl>
                                          <p:spTgt spid="19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6"/>
          <p:cNvSpPr txBox="1"/>
          <p:nvPr>
            <p:ph idx="1" type="body"/>
          </p:nvPr>
        </p:nvSpPr>
        <p:spPr>
          <a:xfrm>
            <a:off x="714719" y="1557039"/>
            <a:ext cx="5502300" cy="1427400"/>
          </a:xfrm>
          <a:prstGeom prst="rect">
            <a:avLst/>
          </a:prstGeom>
        </p:spPr>
        <p:txBody>
          <a:bodyPr anchorCtr="0" anchor="t" bIns="91425" lIns="91425" spcFirstLastPara="1" rIns="91425" wrap="square" tIns="91425">
            <a:noAutofit/>
          </a:bodyPr>
          <a:lstStyle/>
          <a:p>
            <a:pPr indent="-216217" lvl="0" marL="230187" rtl="0" algn="l">
              <a:lnSpc>
                <a:spcPct val="110000"/>
              </a:lnSpc>
              <a:spcBef>
                <a:spcPts val="0"/>
              </a:spcBef>
              <a:spcAft>
                <a:spcPts val="0"/>
              </a:spcAft>
              <a:buSzPts val="1400"/>
              <a:buChar char="•"/>
            </a:pPr>
            <a:r>
              <a:rPr lang="en"/>
              <a:t>knot identification: necessary and sufficient conditions</a:t>
            </a:r>
            <a:endParaRPr/>
          </a:p>
          <a:p>
            <a:pPr indent="-216217" lvl="0" marL="230187" rtl="0" algn="l">
              <a:spcBef>
                <a:spcPts val="0"/>
              </a:spcBef>
              <a:spcAft>
                <a:spcPts val="0"/>
              </a:spcAft>
              <a:buSzPts val="1400"/>
              <a:buChar char="•"/>
            </a:pPr>
            <a:r>
              <a:rPr i="1" lang="en"/>
              <a:t>KIA</a:t>
            </a:r>
            <a:r>
              <a:rPr lang="en"/>
              <a:t>: knot identification algorithm</a:t>
            </a:r>
            <a:endParaRPr/>
          </a:p>
          <a:p>
            <a:pPr indent="-216217" lvl="1" marL="630237" rtl="0" algn="l">
              <a:spcBef>
                <a:spcPts val="0"/>
              </a:spcBef>
              <a:spcAft>
                <a:spcPts val="0"/>
              </a:spcAft>
              <a:buSzPts val="1400"/>
              <a:buFont typeface="Noto Sans Symbols"/>
              <a:buChar char="▪"/>
            </a:pPr>
            <a:r>
              <a:rPr lang="en"/>
              <a:t>description</a:t>
            </a:r>
            <a:endParaRPr/>
          </a:p>
          <a:p>
            <a:pPr indent="-216217" lvl="1" marL="630237" rtl="0" algn="l">
              <a:spcBef>
                <a:spcPts val="0"/>
              </a:spcBef>
              <a:spcAft>
                <a:spcPts val="0"/>
              </a:spcAft>
              <a:buSzPts val="1400"/>
              <a:buFont typeface="Arial"/>
              <a:buChar char="▪"/>
            </a:pPr>
            <a:r>
              <a:rPr lang="en"/>
              <a:t>performance evaluation</a:t>
            </a:r>
            <a:endParaRPr/>
          </a:p>
        </p:txBody>
      </p:sp>
      <p:sp>
        <p:nvSpPr>
          <p:cNvPr id="212" name="Google Shape;212;p16"/>
          <p:cNvSpPr txBox="1"/>
          <p:nvPr>
            <p:ph type="title"/>
          </p:nvPr>
        </p:nvSpPr>
        <p:spPr>
          <a:xfrm>
            <a:off x="311700" y="279572"/>
            <a:ext cx="8520600" cy="63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Outline </a:t>
            </a:r>
            <a:endParaRPr sz="2250"/>
          </a:p>
        </p:txBody>
      </p:sp>
      <p:sp>
        <p:nvSpPr>
          <p:cNvPr id="213" name="Google Shape;213;p16"/>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14" name="Google Shape;214;p16"/>
          <p:cNvPicPr preferRelativeResize="0"/>
          <p:nvPr/>
        </p:nvPicPr>
        <p:blipFill>
          <a:blip r:embed="rId3">
            <a:alphaModFix/>
          </a:blip>
          <a:stretch>
            <a:fillRect/>
          </a:stretch>
        </p:blipFill>
        <p:spPr>
          <a:xfrm>
            <a:off x="5795100" y="1821600"/>
            <a:ext cx="2857500" cy="1606500"/>
          </a:xfrm>
          <a:prstGeom prst="roundRect">
            <a:avLst>
              <a:gd fmla="val 10787" name="adj"/>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7"/>
          <p:cNvSpPr txBox="1"/>
          <p:nvPr>
            <p:ph type="title"/>
          </p:nvPr>
        </p:nvSpPr>
        <p:spPr>
          <a:xfrm>
            <a:off x="311700" y="279572"/>
            <a:ext cx="8520600" cy="63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Consensus Problems vs. Knot Identification</a:t>
            </a:r>
            <a:endParaRPr sz="2250"/>
          </a:p>
        </p:txBody>
      </p:sp>
      <p:sp>
        <p:nvSpPr>
          <p:cNvPr id="220" name="Google Shape;220;p17"/>
          <p:cNvSpPr txBox="1"/>
          <p:nvPr>
            <p:ph idx="1" type="body"/>
          </p:nvPr>
        </p:nvSpPr>
        <p:spPr>
          <a:xfrm>
            <a:off x="332025" y="1131750"/>
            <a:ext cx="8520600" cy="2232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t>Consensus problems</a:t>
            </a:r>
            <a:r>
              <a:rPr lang="en"/>
              <a:t> -</a:t>
            </a:r>
            <a:r>
              <a:rPr b="1" lang="en"/>
              <a:t> </a:t>
            </a:r>
            <a:r>
              <a:rPr lang="en"/>
              <a:t>solution conforms to the three classic properties:</a:t>
            </a:r>
            <a:endParaRPr/>
          </a:p>
          <a:p>
            <a:pPr indent="-171450" lvl="0" marL="228600" rtl="0" algn="l">
              <a:lnSpc>
                <a:spcPct val="115000"/>
              </a:lnSpc>
              <a:spcBef>
                <a:spcPts val="0"/>
              </a:spcBef>
              <a:spcAft>
                <a:spcPts val="0"/>
              </a:spcAft>
              <a:buSzPts val="900"/>
              <a:buChar char="●"/>
            </a:pPr>
            <a:r>
              <a:rPr lang="en">
                <a:solidFill>
                  <a:srgbClr val="000099"/>
                </a:solidFill>
              </a:rPr>
              <a:t>agreement</a:t>
            </a:r>
            <a:r>
              <a:rPr lang="en"/>
              <a:t> - no two processes decide differently</a:t>
            </a:r>
            <a:endParaRPr/>
          </a:p>
          <a:p>
            <a:pPr indent="-171450" lvl="0" marL="228600" rtl="0" algn="l">
              <a:lnSpc>
                <a:spcPct val="115000"/>
              </a:lnSpc>
              <a:spcBef>
                <a:spcPts val="0"/>
              </a:spcBef>
              <a:spcAft>
                <a:spcPts val="0"/>
              </a:spcAft>
              <a:buSzPts val="900"/>
              <a:buChar char="●"/>
            </a:pPr>
            <a:r>
              <a:rPr lang="en">
                <a:solidFill>
                  <a:srgbClr val="000099"/>
                </a:solidFill>
              </a:rPr>
              <a:t>validity</a:t>
            </a:r>
            <a:r>
              <a:rPr lang="en">
                <a:solidFill>
                  <a:srgbClr val="000099"/>
                </a:solidFill>
              </a:rPr>
              <a:t> </a:t>
            </a:r>
            <a:r>
              <a:rPr lang="en"/>
              <a:t>- if all processes input the same value </a:t>
            </a:r>
            <a:r>
              <a:rPr i="1" lang="en" sz="1500">
                <a:latin typeface="Times New Roman"/>
                <a:ea typeface="Times New Roman"/>
                <a:cs typeface="Times New Roman"/>
                <a:sym typeface="Times New Roman"/>
              </a:rPr>
              <a:t>v</a:t>
            </a:r>
            <a:r>
              <a:rPr lang="en"/>
              <a:t>, then every process decides</a:t>
            </a:r>
            <a:r>
              <a:rPr lang="en"/>
              <a:t> </a:t>
            </a:r>
            <a:r>
              <a:rPr i="1" lang="en" sz="1500">
                <a:latin typeface="Times New Roman"/>
                <a:ea typeface="Times New Roman"/>
                <a:cs typeface="Times New Roman"/>
                <a:sym typeface="Times New Roman"/>
              </a:rPr>
              <a:t>v</a:t>
            </a:r>
            <a:endParaRPr i="1" sz="1500">
              <a:latin typeface="Times New Roman"/>
              <a:ea typeface="Times New Roman"/>
              <a:cs typeface="Times New Roman"/>
              <a:sym typeface="Times New Roman"/>
            </a:endParaRPr>
          </a:p>
          <a:p>
            <a:pPr indent="-171450" lvl="0" marL="228600" rtl="0" algn="l">
              <a:lnSpc>
                <a:spcPct val="115000"/>
              </a:lnSpc>
              <a:spcBef>
                <a:spcPts val="0"/>
              </a:spcBef>
              <a:spcAft>
                <a:spcPts val="0"/>
              </a:spcAft>
              <a:buSzPts val="900"/>
              <a:buChar char="●"/>
            </a:pPr>
            <a:r>
              <a:rPr lang="en">
                <a:solidFill>
                  <a:srgbClr val="000099"/>
                </a:solidFill>
              </a:rPr>
              <a:t>termination</a:t>
            </a:r>
            <a:r>
              <a:rPr lang="en"/>
              <a:t> - every process eventually decides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b="1" lang="en"/>
              <a:t>Knot identification</a:t>
            </a:r>
            <a:r>
              <a:rPr lang="en"/>
              <a:t> -</a:t>
            </a:r>
            <a:r>
              <a:rPr b="1" lang="en"/>
              <a:t> </a:t>
            </a:r>
            <a:r>
              <a:rPr lang="en"/>
              <a:t>solution conforms to the two properties:</a:t>
            </a:r>
            <a:endParaRPr/>
          </a:p>
          <a:p>
            <a:pPr indent="-171450" lvl="0" marL="228600" rtl="0" algn="l">
              <a:lnSpc>
                <a:spcPct val="115000"/>
              </a:lnSpc>
              <a:spcBef>
                <a:spcPts val="0"/>
              </a:spcBef>
              <a:spcAft>
                <a:spcPts val="0"/>
              </a:spcAft>
              <a:buSzPts val="900"/>
              <a:buChar char="●"/>
            </a:pPr>
            <a:r>
              <a:rPr lang="en">
                <a:solidFill>
                  <a:srgbClr val="000099"/>
                </a:solidFill>
              </a:rPr>
              <a:t>agreement</a:t>
            </a:r>
            <a:r>
              <a:rPr lang="en"/>
              <a:t> - </a:t>
            </a:r>
            <a:r>
              <a:rPr lang="en"/>
              <a:t>no two processes output different knots</a:t>
            </a:r>
            <a:endParaRPr/>
          </a:p>
          <a:p>
            <a:pPr indent="-171450" lvl="0" marL="228600" rtl="0" algn="l">
              <a:lnSpc>
                <a:spcPct val="115000"/>
              </a:lnSpc>
              <a:spcBef>
                <a:spcPts val="0"/>
              </a:spcBef>
              <a:spcAft>
                <a:spcPts val="0"/>
              </a:spcAft>
              <a:buSzPts val="900"/>
              <a:buChar char="●"/>
            </a:pPr>
            <a:r>
              <a:rPr lang="en">
                <a:solidFill>
                  <a:srgbClr val="000099"/>
                </a:solidFill>
              </a:rPr>
              <a:t>termination</a:t>
            </a:r>
            <a:r>
              <a:rPr lang="en"/>
              <a:t> - every process eventually outputs a knot</a:t>
            </a:r>
            <a:endParaRPr/>
          </a:p>
        </p:txBody>
      </p:sp>
      <p:sp>
        <p:nvSpPr>
          <p:cNvPr id="221" name="Google Shape;221;p17"/>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22" name="Google Shape;222;p17"/>
          <p:cNvSpPr/>
          <p:nvPr/>
        </p:nvSpPr>
        <p:spPr>
          <a:xfrm>
            <a:off x="1513413" y="3539598"/>
            <a:ext cx="6165300" cy="4743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23" name="Google Shape;223;p17"/>
          <p:cNvSpPr txBox="1"/>
          <p:nvPr>
            <p:ph idx="1" type="body"/>
          </p:nvPr>
        </p:nvSpPr>
        <p:spPr>
          <a:xfrm>
            <a:off x="1465288" y="3465673"/>
            <a:ext cx="6129300" cy="474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1500">
                <a:solidFill>
                  <a:srgbClr val="000099"/>
                </a:solidFill>
                <a:latin typeface="Times New Roman"/>
                <a:ea typeface="Times New Roman"/>
                <a:cs typeface="Times New Roman"/>
                <a:sym typeface="Times New Roman"/>
              </a:rPr>
              <a:t>Proposition 1</a:t>
            </a:r>
            <a:r>
              <a:rPr lang="en" sz="1500">
                <a:solidFill>
                  <a:srgbClr val="000099"/>
                </a:solidFill>
                <a:latin typeface="Times New Roman"/>
                <a:ea typeface="Times New Roman"/>
                <a:cs typeface="Times New Roman"/>
                <a:sym typeface="Times New Roman"/>
              </a:rPr>
              <a:t>.</a:t>
            </a:r>
            <a:r>
              <a:rPr lang="en" sz="1500">
                <a:latin typeface="Times New Roman"/>
                <a:ea typeface="Times New Roman"/>
                <a:cs typeface="Times New Roman"/>
                <a:sym typeface="Times New Roman"/>
              </a:rPr>
              <a:t> </a:t>
            </a:r>
            <a:r>
              <a:rPr i="1" lang="en" sz="1500">
                <a:latin typeface="Times New Roman"/>
                <a:ea typeface="Times New Roman"/>
                <a:cs typeface="Times New Roman"/>
                <a:sym typeface="Times New Roman"/>
              </a:rPr>
              <a:t>A knot-identification adversary is also a consensual adversary.</a:t>
            </a:r>
            <a:endParaRPr/>
          </a:p>
        </p:txBody>
      </p:sp>
      <p:sp>
        <p:nvSpPr>
          <p:cNvPr id="224" name="Google Shape;224;p17"/>
          <p:cNvSpPr txBox="1"/>
          <p:nvPr>
            <p:ph idx="1" type="body"/>
          </p:nvPr>
        </p:nvSpPr>
        <p:spPr>
          <a:xfrm>
            <a:off x="335775" y="4164718"/>
            <a:ext cx="8520600" cy="1405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intuitively</a:t>
            </a:r>
            <a:r>
              <a:rPr lang="en"/>
              <a:t>: once knot </a:t>
            </a:r>
            <a:r>
              <a:rPr lang="en"/>
              <a:t>identification</a:t>
            </a:r>
            <a:r>
              <a:rPr lang="en"/>
              <a:t> problem is solved, the consensus value can be input of knot process…</a:t>
            </a:r>
            <a:endParaRPr/>
          </a:p>
          <a:p>
            <a:pPr indent="-171450" lvl="0" marL="228600" rtl="0" algn="l">
              <a:lnSpc>
                <a:spcPct val="115000"/>
              </a:lnSpc>
              <a:spcBef>
                <a:spcPts val="0"/>
              </a:spcBef>
              <a:spcAft>
                <a:spcPts val="0"/>
              </a:spcAft>
              <a:buSzPts val="900"/>
              <a:buChar char="●"/>
            </a:pPr>
            <a:r>
              <a:rPr lang="en"/>
              <a:t>with highest </a:t>
            </a:r>
            <a:r>
              <a:rPr lang="en"/>
              <a:t>identifier</a:t>
            </a:r>
            <a:endParaRPr/>
          </a:p>
          <a:p>
            <a:pPr indent="-171450" lvl="0" marL="228600" rtl="0" algn="l">
              <a:lnSpc>
                <a:spcPct val="115000"/>
              </a:lnSpc>
              <a:spcBef>
                <a:spcPts val="0"/>
              </a:spcBef>
              <a:spcAft>
                <a:spcPts val="0"/>
              </a:spcAft>
              <a:buSzPts val="900"/>
              <a:buChar char="●"/>
            </a:pPr>
            <a:r>
              <a:rPr lang="en"/>
              <a:t>incident to oldest link</a:t>
            </a:r>
            <a:endParaRPr/>
          </a:p>
          <a:p>
            <a:pPr indent="-171450" lvl="0" marL="228600" rtl="0" algn="l">
              <a:lnSpc>
                <a:spcPct val="115000"/>
              </a:lnSpc>
              <a:spcBef>
                <a:spcPts val="0"/>
              </a:spcBef>
              <a:spcAft>
                <a:spcPts val="0"/>
              </a:spcAft>
              <a:buSzPts val="900"/>
              <a:buChar char="●"/>
            </a:pPr>
            <a:r>
              <a:rPr lang="en"/>
              <a:t>etc.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8"/>
          <p:cNvSpPr/>
          <p:nvPr/>
        </p:nvSpPr>
        <p:spPr>
          <a:xfrm>
            <a:off x="0" y="3358575"/>
            <a:ext cx="9144000" cy="2356200"/>
          </a:xfrm>
          <a:prstGeom prst="rect">
            <a:avLst/>
          </a:prstGeom>
          <a:solidFill>
            <a:srgbClr val="E4E4FF">
              <a:alpha val="41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8"/>
          <p:cNvSpPr txBox="1"/>
          <p:nvPr>
            <p:ph type="title"/>
          </p:nvPr>
        </p:nvSpPr>
        <p:spPr>
          <a:xfrm>
            <a:off x="311700" y="279572"/>
            <a:ext cx="8520600" cy="63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Global Observability </a:t>
            </a:r>
            <a:endParaRPr sz="2250"/>
          </a:p>
        </p:txBody>
      </p:sp>
      <p:sp>
        <p:nvSpPr>
          <p:cNvPr id="231" name="Google Shape;231;p18"/>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32" name="Google Shape;232;p18"/>
          <p:cNvSpPr/>
          <p:nvPr/>
        </p:nvSpPr>
        <p:spPr>
          <a:xfrm>
            <a:off x="378598" y="1962252"/>
            <a:ext cx="8520600" cy="6567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33" name="Google Shape;233;p18"/>
          <p:cNvSpPr txBox="1"/>
          <p:nvPr>
            <p:ph idx="1" type="body"/>
          </p:nvPr>
        </p:nvSpPr>
        <p:spPr>
          <a:xfrm>
            <a:off x="311700" y="1873514"/>
            <a:ext cx="8520600" cy="656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1500">
                <a:solidFill>
                  <a:srgbClr val="000099"/>
                </a:solidFill>
                <a:latin typeface="Times New Roman"/>
                <a:ea typeface="Times New Roman"/>
                <a:cs typeface="Times New Roman"/>
                <a:sym typeface="Times New Roman"/>
              </a:rPr>
              <a:t>Proposition 2</a:t>
            </a:r>
            <a:r>
              <a:rPr lang="en" sz="1500">
                <a:solidFill>
                  <a:srgbClr val="000099"/>
                </a:solidFill>
                <a:latin typeface="Times New Roman"/>
                <a:ea typeface="Times New Roman"/>
                <a:cs typeface="Times New Roman"/>
                <a:sym typeface="Times New Roman"/>
              </a:rPr>
              <a:t>.</a:t>
            </a:r>
            <a:r>
              <a:rPr lang="en" sz="1500">
                <a:latin typeface="Times New Roman"/>
                <a:ea typeface="Times New Roman"/>
                <a:cs typeface="Times New Roman"/>
                <a:sym typeface="Times New Roman"/>
              </a:rPr>
              <a:t> </a:t>
            </a:r>
            <a:r>
              <a:rPr i="1" lang="en" sz="1500">
                <a:latin typeface="Times New Roman"/>
                <a:ea typeface="Times New Roman"/>
                <a:cs typeface="Times New Roman"/>
                <a:sym typeface="Times New Roman"/>
              </a:rPr>
              <a:t>In a solution to the Knot Identification Problem, every process outputs only a globally observable knot.</a:t>
            </a:r>
            <a:endParaRPr i="1" sz="1500">
              <a:latin typeface="Times New Roman"/>
              <a:ea typeface="Times New Roman"/>
              <a:cs typeface="Times New Roman"/>
              <a:sym typeface="Times New Roman"/>
            </a:endParaRPr>
          </a:p>
        </p:txBody>
      </p:sp>
      <p:sp>
        <p:nvSpPr>
          <p:cNvPr id="234" name="Google Shape;234;p18"/>
          <p:cNvSpPr txBox="1"/>
          <p:nvPr>
            <p:ph idx="1" type="body"/>
          </p:nvPr>
        </p:nvSpPr>
        <p:spPr>
          <a:xfrm>
            <a:off x="335775" y="2762946"/>
            <a:ext cx="8520600" cy="437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intuitively</a:t>
            </a:r>
            <a:r>
              <a:rPr lang="en"/>
              <a:t>: to ensure agreement, a</a:t>
            </a:r>
            <a:r>
              <a:rPr lang="en"/>
              <a:t>ll processes must eventually observe the output knot</a:t>
            </a:r>
            <a:endParaRPr/>
          </a:p>
        </p:txBody>
      </p:sp>
      <p:sp>
        <p:nvSpPr>
          <p:cNvPr id="235" name="Google Shape;235;p18"/>
          <p:cNvSpPr txBox="1"/>
          <p:nvPr>
            <p:ph idx="1" type="body"/>
          </p:nvPr>
        </p:nvSpPr>
        <p:spPr>
          <a:xfrm>
            <a:off x="311700" y="1265724"/>
            <a:ext cx="8520600" cy="831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a knot is </a:t>
            </a:r>
            <a:r>
              <a:rPr lang="en">
                <a:solidFill>
                  <a:srgbClr val="000099"/>
                </a:solidFill>
              </a:rPr>
              <a:t>globally observable</a:t>
            </a:r>
            <a:r>
              <a:rPr lang="en"/>
              <a:t> if every process eventually sees it</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p:txBody>
      </p:sp>
      <p:sp>
        <p:nvSpPr>
          <p:cNvPr id="236" name="Google Shape;236;p18"/>
          <p:cNvSpPr/>
          <p:nvPr/>
        </p:nvSpPr>
        <p:spPr>
          <a:xfrm>
            <a:off x="1906368" y="3549423"/>
            <a:ext cx="236700" cy="2409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sp>
        <p:nvSpPr>
          <p:cNvPr id="237" name="Google Shape;237;p18"/>
          <p:cNvSpPr/>
          <p:nvPr/>
        </p:nvSpPr>
        <p:spPr>
          <a:xfrm>
            <a:off x="2878727" y="3549423"/>
            <a:ext cx="236700" cy="240900"/>
          </a:xfrm>
          <a:prstGeom prst="ellipse">
            <a:avLst/>
          </a:prstGeom>
          <a:solidFill>
            <a:srgbClr val="C9DAF8"/>
          </a:solidFill>
          <a:ln cap="flat" cmpd="sng" w="28575">
            <a:solidFill>
              <a:srgbClr val="0B61B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sp>
        <p:nvSpPr>
          <p:cNvPr id="238" name="Google Shape;238;p18"/>
          <p:cNvSpPr/>
          <p:nvPr/>
        </p:nvSpPr>
        <p:spPr>
          <a:xfrm>
            <a:off x="2394610" y="4914342"/>
            <a:ext cx="236700" cy="2409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cxnSp>
        <p:nvCxnSpPr>
          <p:cNvPr id="239" name="Google Shape;239;p18"/>
          <p:cNvCxnSpPr>
            <a:stCxn id="240" idx="2"/>
            <a:endCxn id="241" idx="6"/>
          </p:cNvCxnSpPr>
          <p:nvPr/>
        </p:nvCxnSpPr>
        <p:spPr>
          <a:xfrm rot="10800000">
            <a:off x="2143051" y="4490801"/>
            <a:ext cx="739800" cy="0"/>
          </a:xfrm>
          <a:prstGeom prst="straightConnector1">
            <a:avLst/>
          </a:prstGeom>
          <a:noFill/>
          <a:ln cap="flat" cmpd="sng" w="28575">
            <a:solidFill>
              <a:srgbClr val="0B61B5"/>
            </a:solidFill>
            <a:prstDash val="solid"/>
            <a:miter lim="800000"/>
            <a:headEnd len="sm" w="sm" type="none"/>
            <a:tailEnd len="med" w="med" type="triangle"/>
          </a:ln>
        </p:spPr>
      </p:cxnSp>
      <p:cxnSp>
        <p:nvCxnSpPr>
          <p:cNvPr id="242" name="Google Shape;242;p18"/>
          <p:cNvCxnSpPr/>
          <p:nvPr/>
        </p:nvCxnSpPr>
        <p:spPr>
          <a:xfrm rot="10800000">
            <a:off x="2024743" y="3793328"/>
            <a:ext cx="0" cy="579900"/>
          </a:xfrm>
          <a:prstGeom prst="straightConnector1">
            <a:avLst/>
          </a:prstGeom>
          <a:noFill/>
          <a:ln cap="flat" cmpd="sng" w="19050">
            <a:solidFill>
              <a:srgbClr val="000000"/>
            </a:solidFill>
            <a:prstDash val="solid"/>
            <a:miter lim="800000"/>
            <a:headEnd len="sm" w="sm" type="none"/>
            <a:tailEnd len="med" w="med" type="triangle"/>
          </a:ln>
        </p:spPr>
      </p:cxnSp>
      <p:cxnSp>
        <p:nvCxnSpPr>
          <p:cNvPr id="243" name="Google Shape;243;p18"/>
          <p:cNvCxnSpPr/>
          <p:nvPr/>
        </p:nvCxnSpPr>
        <p:spPr>
          <a:xfrm>
            <a:off x="2997152" y="3793366"/>
            <a:ext cx="3900" cy="579900"/>
          </a:xfrm>
          <a:prstGeom prst="straightConnector1">
            <a:avLst/>
          </a:prstGeom>
          <a:noFill/>
          <a:ln cap="flat" cmpd="sng" w="28575">
            <a:solidFill>
              <a:srgbClr val="0B61B5"/>
            </a:solidFill>
            <a:prstDash val="solid"/>
            <a:miter lim="800000"/>
            <a:headEnd len="sm" w="sm" type="none"/>
            <a:tailEnd len="med" w="med" type="triangle"/>
          </a:ln>
        </p:spPr>
      </p:cxnSp>
      <p:cxnSp>
        <p:nvCxnSpPr>
          <p:cNvPr id="244" name="Google Shape;244;p18"/>
          <p:cNvCxnSpPr/>
          <p:nvPr/>
        </p:nvCxnSpPr>
        <p:spPr>
          <a:xfrm flipH="1" rot="10800000">
            <a:off x="2108538" y="3757844"/>
            <a:ext cx="804900" cy="650700"/>
          </a:xfrm>
          <a:prstGeom prst="straightConnector1">
            <a:avLst/>
          </a:prstGeom>
          <a:noFill/>
          <a:ln cap="flat" cmpd="sng" w="28575">
            <a:solidFill>
              <a:srgbClr val="0B61B5"/>
            </a:solidFill>
            <a:prstDash val="solid"/>
            <a:miter lim="800000"/>
            <a:headEnd len="sm" w="sm" type="none"/>
            <a:tailEnd len="med" w="med" type="triangle"/>
          </a:ln>
        </p:spPr>
      </p:cxnSp>
      <p:cxnSp>
        <p:nvCxnSpPr>
          <p:cNvPr id="245" name="Google Shape;245;p18"/>
          <p:cNvCxnSpPr/>
          <p:nvPr/>
        </p:nvCxnSpPr>
        <p:spPr>
          <a:xfrm flipH="1">
            <a:off x="2596711" y="4579075"/>
            <a:ext cx="320700" cy="373200"/>
          </a:xfrm>
          <a:prstGeom prst="straightConnector1">
            <a:avLst/>
          </a:prstGeom>
          <a:noFill/>
          <a:ln cap="flat" cmpd="sng" w="19050">
            <a:solidFill>
              <a:srgbClr val="000000"/>
            </a:solidFill>
            <a:prstDash val="solid"/>
            <a:miter lim="800000"/>
            <a:headEnd len="sm" w="sm" type="none"/>
            <a:tailEnd len="med" w="med" type="triangle"/>
          </a:ln>
        </p:spPr>
      </p:cxnSp>
      <p:sp>
        <p:nvSpPr>
          <p:cNvPr id="246" name="Google Shape;246;p18"/>
          <p:cNvSpPr txBox="1"/>
          <p:nvPr/>
        </p:nvSpPr>
        <p:spPr>
          <a:xfrm>
            <a:off x="1885286" y="3530523"/>
            <a:ext cx="60900" cy="24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a</a:t>
            </a:r>
            <a:endParaRPr>
              <a:solidFill>
                <a:schemeClr val="dk2"/>
              </a:solidFill>
            </a:endParaRPr>
          </a:p>
        </p:txBody>
      </p:sp>
      <p:sp>
        <p:nvSpPr>
          <p:cNvPr id="247" name="Google Shape;247;p18"/>
          <p:cNvSpPr txBox="1"/>
          <p:nvPr/>
        </p:nvSpPr>
        <p:spPr>
          <a:xfrm>
            <a:off x="2857502" y="3541076"/>
            <a:ext cx="60900" cy="24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B61B5"/>
                </a:solidFill>
                <a:latin typeface="Calibri"/>
                <a:ea typeface="Calibri"/>
                <a:cs typeface="Calibri"/>
                <a:sym typeface="Calibri"/>
              </a:rPr>
              <a:t>b</a:t>
            </a:r>
            <a:endParaRPr b="1">
              <a:solidFill>
                <a:srgbClr val="0B61B5"/>
              </a:solidFill>
            </a:endParaRPr>
          </a:p>
        </p:txBody>
      </p:sp>
      <p:sp>
        <p:nvSpPr>
          <p:cNvPr id="241" name="Google Shape;241;p18"/>
          <p:cNvSpPr/>
          <p:nvPr/>
        </p:nvSpPr>
        <p:spPr>
          <a:xfrm>
            <a:off x="1906369" y="4370351"/>
            <a:ext cx="236700" cy="240900"/>
          </a:xfrm>
          <a:prstGeom prst="ellipse">
            <a:avLst/>
          </a:prstGeom>
          <a:solidFill>
            <a:srgbClr val="C9DAF8"/>
          </a:solidFill>
          <a:ln cap="flat" cmpd="sng" w="28575">
            <a:solidFill>
              <a:srgbClr val="0B61B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sp>
        <p:nvSpPr>
          <p:cNvPr id="248" name="Google Shape;248;p18"/>
          <p:cNvSpPr txBox="1"/>
          <p:nvPr/>
        </p:nvSpPr>
        <p:spPr>
          <a:xfrm>
            <a:off x="1888300" y="4350735"/>
            <a:ext cx="60900" cy="24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B61B5"/>
                </a:solidFill>
                <a:latin typeface="Calibri"/>
                <a:ea typeface="Calibri"/>
                <a:cs typeface="Calibri"/>
                <a:sym typeface="Calibri"/>
              </a:rPr>
              <a:t>c</a:t>
            </a:r>
            <a:endParaRPr b="1">
              <a:solidFill>
                <a:srgbClr val="0B61B5"/>
              </a:solidFill>
            </a:endParaRPr>
          </a:p>
        </p:txBody>
      </p:sp>
      <p:sp>
        <p:nvSpPr>
          <p:cNvPr id="240" name="Google Shape;240;p18"/>
          <p:cNvSpPr/>
          <p:nvPr/>
        </p:nvSpPr>
        <p:spPr>
          <a:xfrm>
            <a:off x="2882851" y="4370351"/>
            <a:ext cx="236700" cy="240900"/>
          </a:xfrm>
          <a:prstGeom prst="ellipse">
            <a:avLst/>
          </a:prstGeom>
          <a:solidFill>
            <a:srgbClr val="C9DAF8"/>
          </a:solidFill>
          <a:ln cap="flat" cmpd="sng" w="28575">
            <a:solidFill>
              <a:srgbClr val="0B61B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sp>
        <p:nvSpPr>
          <p:cNvPr id="249" name="Google Shape;249;p18"/>
          <p:cNvSpPr txBox="1"/>
          <p:nvPr/>
        </p:nvSpPr>
        <p:spPr>
          <a:xfrm>
            <a:off x="2857066" y="4362839"/>
            <a:ext cx="60900" cy="24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B61B5"/>
                </a:solidFill>
                <a:latin typeface="Calibri"/>
                <a:ea typeface="Calibri"/>
                <a:cs typeface="Calibri"/>
                <a:sym typeface="Calibri"/>
              </a:rPr>
              <a:t>d</a:t>
            </a:r>
            <a:endParaRPr b="1">
              <a:solidFill>
                <a:srgbClr val="0B61B5"/>
              </a:solidFill>
            </a:endParaRPr>
          </a:p>
        </p:txBody>
      </p:sp>
      <p:sp>
        <p:nvSpPr>
          <p:cNvPr id="250" name="Google Shape;250;p18"/>
          <p:cNvSpPr txBox="1"/>
          <p:nvPr/>
        </p:nvSpPr>
        <p:spPr>
          <a:xfrm>
            <a:off x="2373004" y="4894702"/>
            <a:ext cx="60900" cy="24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e</a:t>
            </a:r>
            <a:endParaRPr>
              <a:solidFill>
                <a:schemeClr val="dk2"/>
              </a:solidFill>
            </a:endParaRPr>
          </a:p>
        </p:txBody>
      </p:sp>
      <p:sp>
        <p:nvSpPr>
          <p:cNvPr id="251" name="Google Shape;251;p18"/>
          <p:cNvSpPr/>
          <p:nvPr/>
        </p:nvSpPr>
        <p:spPr>
          <a:xfrm>
            <a:off x="5824981" y="3549417"/>
            <a:ext cx="236700" cy="2409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sp>
        <p:nvSpPr>
          <p:cNvPr id="252" name="Google Shape;252;p18"/>
          <p:cNvSpPr/>
          <p:nvPr/>
        </p:nvSpPr>
        <p:spPr>
          <a:xfrm>
            <a:off x="6797340" y="3549417"/>
            <a:ext cx="236700" cy="240900"/>
          </a:xfrm>
          <a:prstGeom prst="ellipse">
            <a:avLst/>
          </a:prstGeom>
          <a:solidFill>
            <a:srgbClr val="C9DAF8"/>
          </a:solidFill>
          <a:ln cap="flat" cmpd="sng" w="28575">
            <a:solidFill>
              <a:srgbClr val="0B61B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sp>
        <p:nvSpPr>
          <p:cNvPr id="253" name="Google Shape;253;p18"/>
          <p:cNvSpPr/>
          <p:nvPr/>
        </p:nvSpPr>
        <p:spPr>
          <a:xfrm>
            <a:off x="6313224" y="4914337"/>
            <a:ext cx="236700" cy="2409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cxnSp>
        <p:nvCxnSpPr>
          <p:cNvPr id="254" name="Google Shape;254;p18"/>
          <p:cNvCxnSpPr>
            <a:stCxn id="255" idx="2"/>
            <a:endCxn id="256" idx="6"/>
          </p:cNvCxnSpPr>
          <p:nvPr/>
        </p:nvCxnSpPr>
        <p:spPr>
          <a:xfrm rot="10800000">
            <a:off x="6061665" y="4490796"/>
            <a:ext cx="739800" cy="0"/>
          </a:xfrm>
          <a:prstGeom prst="straightConnector1">
            <a:avLst/>
          </a:prstGeom>
          <a:noFill/>
          <a:ln cap="flat" cmpd="sng" w="28575">
            <a:solidFill>
              <a:srgbClr val="0B61B5"/>
            </a:solidFill>
            <a:prstDash val="solid"/>
            <a:miter lim="800000"/>
            <a:headEnd len="sm" w="sm" type="none"/>
            <a:tailEnd len="med" w="med" type="triangle"/>
          </a:ln>
        </p:spPr>
      </p:cxnSp>
      <p:cxnSp>
        <p:nvCxnSpPr>
          <p:cNvPr id="257" name="Google Shape;257;p18"/>
          <p:cNvCxnSpPr/>
          <p:nvPr/>
        </p:nvCxnSpPr>
        <p:spPr>
          <a:xfrm>
            <a:off x="6915765" y="3793360"/>
            <a:ext cx="3900" cy="579900"/>
          </a:xfrm>
          <a:prstGeom prst="straightConnector1">
            <a:avLst/>
          </a:prstGeom>
          <a:noFill/>
          <a:ln cap="flat" cmpd="sng" w="28575">
            <a:solidFill>
              <a:srgbClr val="0B61B5"/>
            </a:solidFill>
            <a:prstDash val="solid"/>
            <a:miter lim="800000"/>
            <a:headEnd len="sm" w="sm" type="none"/>
            <a:tailEnd len="med" w="med" type="triangle"/>
          </a:ln>
        </p:spPr>
      </p:cxnSp>
      <p:cxnSp>
        <p:nvCxnSpPr>
          <p:cNvPr id="258" name="Google Shape;258;p18"/>
          <p:cNvCxnSpPr/>
          <p:nvPr/>
        </p:nvCxnSpPr>
        <p:spPr>
          <a:xfrm flipH="1" rot="10800000">
            <a:off x="6027152" y="3757838"/>
            <a:ext cx="804900" cy="650700"/>
          </a:xfrm>
          <a:prstGeom prst="straightConnector1">
            <a:avLst/>
          </a:prstGeom>
          <a:noFill/>
          <a:ln cap="flat" cmpd="sng" w="28575">
            <a:solidFill>
              <a:srgbClr val="0B61B5"/>
            </a:solidFill>
            <a:prstDash val="solid"/>
            <a:miter lim="800000"/>
            <a:headEnd len="sm" w="sm" type="none"/>
            <a:tailEnd len="med" w="med" type="triangle"/>
          </a:ln>
        </p:spPr>
      </p:cxnSp>
      <p:cxnSp>
        <p:nvCxnSpPr>
          <p:cNvPr id="259" name="Google Shape;259;p18"/>
          <p:cNvCxnSpPr/>
          <p:nvPr/>
        </p:nvCxnSpPr>
        <p:spPr>
          <a:xfrm flipH="1">
            <a:off x="6515324" y="4579070"/>
            <a:ext cx="320700" cy="373200"/>
          </a:xfrm>
          <a:prstGeom prst="straightConnector1">
            <a:avLst/>
          </a:prstGeom>
          <a:noFill/>
          <a:ln cap="flat" cmpd="sng" w="19050">
            <a:solidFill>
              <a:srgbClr val="000000"/>
            </a:solidFill>
            <a:prstDash val="solid"/>
            <a:miter lim="800000"/>
            <a:headEnd len="sm" w="sm" type="none"/>
            <a:tailEnd len="med" w="med" type="triangle"/>
          </a:ln>
        </p:spPr>
      </p:cxnSp>
      <p:sp>
        <p:nvSpPr>
          <p:cNvPr id="260" name="Google Shape;260;p18"/>
          <p:cNvSpPr txBox="1"/>
          <p:nvPr/>
        </p:nvSpPr>
        <p:spPr>
          <a:xfrm>
            <a:off x="5803900" y="3530517"/>
            <a:ext cx="60900" cy="24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a</a:t>
            </a:r>
            <a:endParaRPr>
              <a:solidFill>
                <a:schemeClr val="dk2"/>
              </a:solidFill>
            </a:endParaRPr>
          </a:p>
        </p:txBody>
      </p:sp>
      <p:sp>
        <p:nvSpPr>
          <p:cNvPr id="261" name="Google Shape;261;p18"/>
          <p:cNvSpPr txBox="1"/>
          <p:nvPr/>
        </p:nvSpPr>
        <p:spPr>
          <a:xfrm>
            <a:off x="6776116" y="3541070"/>
            <a:ext cx="60900" cy="24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B61B5"/>
                </a:solidFill>
                <a:latin typeface="Calibri"/>
                <a:ea typeface="Calibri"/>
                <a:cs typeface="Calibri"/>
                <a:sym typeface="Calibri"/>
              </a:rPr>
              <a:t>b</a:t>
            </a:r>
            <a:endParaRPr b="1">
              <a:solidFill>
                <a:srgbClr val="0B61B5"/>
              </a:solidFill>
            </a:endParaRPr>
          </a:p>
        </p:txBody>
      </p:sp>
      <p:sp>
        <p:nvSpPr>
          <p:cNvPr id="256" name="Google Shape;256;p18"/>
          <p:cNvSpPr/>
          <p:nvPr/>
        </p:nvSpPr>
        <p:spPr>
          <a:xfrm>
            <a:off x="5824982" y="4370346"/>
            <a:ext cx="236700" cy="240900"/>
          </a:xfrm>
          <a:prstGeom prst="ellipse">
            <a:avLst/>
          </a:prstGeom>
          <a:solidFill>
            <a:srgbClr val="C9DAF8"/>
          </a:solidFill>
          <a:ln cap="flat" cmpd="sng" w="28575">
            <a:solidFill>
              <a:srgbClr val="0B61B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sp>
        <p:nvSpPr>
          <p:cNvPr id="262" name="Google Shape;262;p18"/>
          <p:cNvSpPr txBox="1"/>
          <p:nvPr/>
        </p:nvSpPr>
        <p:spPr>
          <a:xfrm>
            <a:off x="5806913" y="4350729"/>
            <a:ext cx="60900" cy="24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B61B5"/>
                </a:solidFill>
                <a:latin typeface="Calibri"/>
                <a:ea typeface="Calibri"/>
                <a:cs typeface="Calibri"/>
                <a:sym typeface="Calibri"/>
              </a:rPr>
              <a:t>c</a:t>
            </a:r>
            <a:endParaRPr b="1">
              <a:solidFill>
                <a:srgbClr val="0B61B5"/>
              </a:solidFill>
            </a:endParaRPr>
          </a:p>
        </p:txBody>
      </p:sp>
      <p:sp>
        <p:nvSpPr>
          <p:cNvPr id="255" name="Google Shape;255;p18"/>
          <p:cNvSpPr/>
          <p:nvPr/>
        </p:nvSpPr>
        <p:spPr>
          <a:xfrm>
            <a:off x="6801465" y="4370346"/>
            <a:ext cx="236700" cy="240900"/>
          </a:xfrm>
          <a:prstGeom prst="ellipse">
            <a:avLst/>
          </a:prstGeom>
          <a:solidFill>
            <a:srgbClr val="C9DAF8"/>
          </a:solidFill>
          <a:ln cap="flat" cmpd="sng" w="28575">
            <a:solidFill>
              <a:srgbClr val="0B61B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sp>
        <p:nvSpPr>
          <p:cNvPr id="263" name="Google Shape;263;p18"/>
          <p:cNvSpPr txBox="1"/>
          <p:nvPr/>
        </p:nvSpPr>
        <p:spPr>
          <a:xfrm>
            <a:off x="6775679" y="4362833"/>
            <a:ext cx="60900" cy="24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B61B5"/>
                </a:solidFill>
                <a:latin typeface="Calibri"/>
                <a:ea typeface="Calibri"/>
                <a:cs typeface="Calibri"/>
                <a:sym typeface="Calibri"/>
              </a:rPr>
              <a:t>d</a:t>
            </a:r>
            <a:endParaRPr b="1">
              <a:solidFill>
                <a:srgbClr val="0B61B5"/>
              </a:solidFill>
            </a:endParaRPr>
          </a:p>
        </p:txBody>
      </p:sp>
      <p:sp>
        <p:nvSpPr>
          <p:cNvPr id="264" name="Google Shape;264;p18"/>
          <p:cNvSpPr txBox="1"/>
          <p:nvPr/>
        </p:nvSpPr>
        <p:spPr>
          <a:xfrm>
            <a:off x="6291618" y="4894696"/>
            <a:ext cx="60900" cy="24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e</a:t>
            </a:r>
            <a:endParaRPr>
              <a:solidFill>
                <a:schemeClr val="dk2"/>
              </a:solidFill>
            </a:endParaRPr>
          </a:p>
        </p:txBody>
      </p:sp>
      <p:sp>
        <p:nvSpPr>
          <p:cNvPr id="265" name="Google Shape;265;p18"/>
          <p:cNvSpPr txBox="1"/>
          <p:nvPr>
            <p:ph idx="1" type="body"/>
          </p:nvPr>
        </p:nvSpPr>
        <p:spPr>
          <a:xfrm>
            <a:off x="1279182" y="5075644"/>
            <a:ext cx="2463600" cy="6363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t>{b,c,d} is </a:t>
            </a:r>
            <a:r>
              <a:rPr lang="en"/>
              <a:t>globally</a:t>
            </a:r>
            <a:r>
              <a:rPr lang="en"/>
              <a:t> observable</a:t>
            </a:r>
            <a:endParaRPr/>
          </a:p>
        </p:txBody>
      </p:sp>
      <p:sp>
        <p:nvSpPr>
          <p:cNvPr id="266" name="Google Shape;266;p18"/>
          <p:cNvSpPr txBox="1"/>
          <p:nvPr>
            <p:ph idx="1" type="body"/>
          </p:nvPr>
        </p:nvSpPr>
        <p:spPr>
          <a:xfrm>
            <a:off x="4878857" y="5075640"/>
            <a:ext cx="3128100" cy="6363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t>{b,c,d} is not globally observable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9"/>
          <p:cNvSpPr/>
          <p:nvPr/>
        </p:nvSpPr>
        <p:spPr>
          <a:xfrm>
            <a:off x="0" y="3245925"/>
            <a:ext cx="9144000" cy="2468700"/>
          </a:xfrm>
          <a:prstGeom prst="rect">
            <a:avLst/>
          </a:prstGeom>
          <a:solidFill>
            <a:srgbClr val="E4E4FF">
              <a:alpha val="41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9"/>
          <p:cNvSpPr txBox="1"/>
          <p:nvPr/>
        </p:nvSpPr>
        <p:spPr>
          <a:xfrm>
            <a:off x="1985882" y="4094687"/>
            <a:ext cx="652500" cy="41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500">
                <a:solidFill>
                  <a:schemeClr val="dk1"/>
                </a:solidFill>
                <a:latin typeface="Times New Roman"/>
                <a:ea typeface="Times New Roman"/>
                <a:cs typeface="Times New Roman"/>
                <a:sym typeface="Times New Roman"/>
              </a:rPr>
              <a:t>s</a:t>
            </a:r>
            <a:r>
              <a:rPr baseline="-25000" i="1" lang="en" sz="1500">
                <a:solidFill>
                  <a:schemeClr val="dk1"/>
                </a:solidFill>
                <a:latin typeface="Times New Roman"/>
                <a:ea typeface="Times New Roman"/>
                <a:cs typeface="Times New Roman"/>
                <a:sym typeface="Times New Roman"/>
              </a:rPr>
              <a:t>i</a:t>
            </a:r>
            <a:endParaRPr baseline="-25000" i="1" sz="1500">
              <a:solidFill>
                <a:schemeClr val="dk1"/>
              </a:solidFill>
              <a:latin typeface="Times New Roman"/>
              <a:ea typeface="Times New Roman"/>
              <a:cs typeface="Times New Roman"/>
              <a:sym typeface="Times New Roman"/>
            </a:endParaRPr>
          </a:p>
        </p:txBody>
      </p:sp>
      <p:sp>
        <p:nvSpPr>
          <p:cNvPr id="273" name="Google Shape;273;p19"/>
          <p:cNvSpPr txBox="1"/>
          <p:nvPr/>
        </p:nvSpPr>
        <p:spPr>
          <a:xfrm>
            <a:off x="6785638" y="4095023"/>
            <a:ext cx="652500" cy="41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500">
                <a:solidFill>
                  <a:schemeClr val="dk1"/>
                </a:solidFill>
                <a:latin typeface="Times New Roman"/>
                <a:ea typeface="Times New Roman"/>
                <a:cs typeface="Times New Roman"/>
                <a:sym typeface="Times New Roman"/>
              </a:rPr>
              <a:t>s</a:t>
            </a:r>
            <a:r>
              <a:rPr baseline="-25000" i="1" lang="en" sz="1500">
                <a:solidFill>
                  <a:schemeClr val="dk1"/>
                </a:solidFill>
                <a:latin typeface="Times New Roman"/>
                <a:ea typeface="Times New Roman"/>
                <a:cs typeface="Times New Roman"/>
                <a:sym typeface="Times New Roman"/>
              </a:rPr>
              <a:t>i</a:t>
            </a:r>
            <a:endParaRPr baseline="-25000" i="1" sz="1500">
              <a:solidFill>
                <a:schemeClr val="dk1"/>
              </a:solidFill>
              <a:latin typeface="Times New Roman"/>
              <a:ea typeface="Times New Roman"/>
              <a:cs typeface="Times New Roman"/>
              <a:sym typeface="Times New Roman"/>
            </a:endParaRPr>
          </a:p>
        </p:txBody>
      </p:sp>
      <p:cxnSp>
        <p:nvCxnSpPr>
          <p:cNvPr id="274" name="Google Shape;274;p19"/>
          <p:cNvCxnSpPr/>
          <p:nvPr/>
        </p:nvCxnSpPr>
        <p:spPr>
          <a:xfrm>
            <a:off x="6805649" y="4196812"/>
            <a:ext cx="1535400" cy="0"/>
          </a:xfrm>
          <a:prstGeom prst="straightConnector1">
            <a:avLst/>
          </a:prstGeom>
          <a:noFill/>
          <a:ln cap="flat" cmpd="sng" w="28575">
            <a:solidFill>
              <a:srgbClr val="000000"/>
            </a:solidFill>
            <a:prstDash val="solid"/>
            <a:round/>
            <a:headEnd len="med" w="med" type="none"/>
            <a:tailEnd len="med" w="med" type="none"/>
          </a:ln>
        </p:spPr>
      </p:cxnSp>
      <p:sp>
        <p:nvSpPr>
          <p:cNvPr id="275" name="Google Shape;275;p19"/>
          <p:cNvSpPr txBox="1"/>
          <p:nvPr>
            <p:ph type="title"/>
          </p:nvPr>
        </p:nvSpPr>
        <p:spPr>
          <a:xfrm>
            <a:off x="311700" y="279572"/>
            <a:ext cx="8520600" cy="63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Knot Opacity</a:t>
            </a:r>
            <a:endParaRPr/>
          </a:p>
        </p:txBody>
      </p:sp>
      <p:sp>
        <p:nvSpPr>
          <p:cNvPr id="276" name="Google Shape;276;p19"/>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77" name="Google Shape;277;p19"/>
          <p:cNvSpPr/>
          <p:nvPr/>
        </p:nvSpPr>
        <p:spPr>
          <a:xfrm>
            <a:off x="5211025" y="3685776"/>
            <a:ext cx="3386400" cy="1642500"/>
          </a:xfrm>
          <a:prstGeom prst="rect">
            <a:avLst/>
          </a:prstGeom>
          <a:no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78" name="Google Shape;278;p19"/>
          <p:cNvCxnSpPr/>
          <p:nvPr/>
        </p:nvCxnSpPr>
        <p:spPr>
          <a:xfrm>
            <a:off x="5759648" y="4197027"/>
            <a:ext cx="1052700" cy="0"/>
          </a:xfrm>
          <a:prstGeom prst="straightConnector1">
            <a:avLst/>
          </a:prstGeom>
          <a:noFill/>
          <a:ln cap="flat" cmpd="sng" w="28575">
            <a:solidFill>
              <a:srgbClr val="000000"/>
            </a:solidFill>
            <a:prstDash val="solid"/>
            <a:round/>
            <a:headEnd len="med" w="med" type="none"/>
            <a:tailEnd len="med" w="med" type="none"/>
          </a:ln>
        </p:spPr>
      </p:cxnSp>
      <p:sp>
        <p:nvSpPr>
          <p:cNvPr id="279" name="Google Shape;279;p19"/>
          <p:cNvSpPr txBox="1"/>
          <p:nvPr/>
        </p:nvSpPr>
        <p:spPr>
          <a:xfrm>
            <a:off x="5138288" y="3576593"/>
            <a:ext cx="485700" cy="4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1500">
                <a:latin typeface="Times New Roman"/>
                <a:ea typeface="Times New Roman"/>
                <a:cs typeface="Times New Roman"/>
                <a:sym typeface="Times New Roman"/>
              </a:rPr>
              <a:t>σ</a:t>
            </a:r>
            <a:r>
              <a:rPr b="1" baseline="-25000" lang="en" sz="1500">
                <a:latin typeface="Times New Roman"/>
                <a:ea typeface="Times New Roman"/>
                <a:cs typeface="Times New Roman"/>
                <a:sym typeface="Times New Roman"/>
              </a:rPr>
              <a:t>2</a:t>
            </a:r>
            <a:endParaRPr b="1" baseline="-25000" sz="1500">
              <a:latin typeface="Times New Roman"/>
              <a:ea typeface="Times New Roman"/>
              <a:cs typeface="Times New Roman"/>
              <a:sym typeface="Times New Roman"/>
            </a:endParaRPr>
          </a:p>
        </p:txBody>
      </p:sp>
      <p:sp>
        <p:nvSpPr>
          <p:cNvPr id="280" name="Google Shape;280;p19"/>
          <p:cNvSpPr txBox="1"/>
          <p:nvPr/>
        </p:nvSpPr>
        <p:spPr>
          <a:xfrm>
            <a:off x="5333514" y="3976060"/>
            <a:ext cx="485700" cy="4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p</a:t>
            </a:r>
            <a:r>
              <a:rPr baseline="-25000" lang="en" sz="1500">
                <a:latin typeface="Times New Roman"/>
                <a:ea typeface="Times New Roman"/>
                <a:cs typeface="Times New Roman"/>
                <a:sym typeface="Times New Roman"/>
              </a:rPr>
              <a:t>1</a:t>
            </a:r>
            <a:endParaRPr baseline="-25000" sz="1500">
              <a:latin typeface="Times New Roman"/>
              <a:ea typeface="Times New Roman"/>
              <a:cs typeface="Times New Roman"/>
              <a:sym typeface="Times New Roman"/>
            </a:endParaRPr>
          </a:p>
        </p:txBody>
      </p:sp>
      <p:sp>
        <p:nvSpPr>
          <p:cNvPr id="281" name="Google Shape;281;p19"/>
          <p:cNvSpPr txBox="1"/>
          <p:nvPr/>
        </p:nvSpPr>
        <p:spPr>
          <a:xfrm>
            <a:off x="5333514" y="4680801"/>
            <a:ext cx="485700" cy="4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p</a:t>
            </a:r>
            <a:r>
              <a:rPr baseline="-25000" lang="en" sz="1500">
                <a:latin typeface="Times New Roman"/>
                <a:ea typeface="Times New Roman"/>
                <a:cs typeface="Times New Roman"/>
                <a:sym typeface="Times New Roman"/>
              </a:rPr>
              <a:t>2</a:t>
            </a:r>
            <a:endParaRPr baseline="-25000" sz="1500">
              <a:latin typeface="Times New Roman"/>
              <a:ea typeface="Times New Roman"/>
              <a:cs typeface="Times New Roman"/>
              <a:sym typeface="Times New Roman"/>
            </a:endParaRPr>
          </a:p>
        </p:txBody>
      </p:sp>
      <p:cxnSp>
        <p:nvCxnSpPr>
          <p:cNvPr id="282" name="Google Shape;282;p19"/>
          <p:cNvCxnSpPr/>
          <p:nvPr/>
        </p:nvCxnSpPr>
        <p:spPr>
          <a:xfrm>
            <a:off x="5760079" y="4901545"/>
            <a:ext cx="2580900" cy="0"/>
          </a:xfrm>
          <a:prstGeom prst="straightConnector1">
            <a:avLst/>
          </a:prstGeom>
          <a:noFill/>
          <a:ln cap="flat" cmpd="sng" w="28575">
            <a:solidFill>
              <a:srgbClr val="000000"/>
            </a:solidFill>
            <a:prstDash val="solid"/>
            <a:round/>
            <a:headEnd len="med" w="med" type="none"/>
            <a:tailEnd len="med" w="med" type="none"/>
          </a:ln>
        </p:spPr>
      </p:cxnSp>
      <p:sp>
        <p:nvSpPr>
          <p:cNvPr id="283" name="Google Shape;283;p19"/>
          <p:cNvSpPr txBox="1"/>
          <p:nvPr/>
        </p:nvSpPr>
        <p:spPr>
          <a:xfrm>
            <a:off x="5848822" y="3621244"/>
            <a:ext cx="485700" cy="4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K</a:t>
            </a:r>
            <a:endParaRPr baseline="-25000" i="1" sz="1500">
              <a:latin typeface="Times New Roman"/>
              <a:ea typeface="Times New Roman"/>
              <a:cs typeface="Times New Roman"/>
              <a:sym typeface="Times New Roman"/>
            </a:endParaRPr>
          </a:p>
        </p:txBody>
      </p:sp>
      <p:cxnSp>
        <p:nvCxnSpPr>
          <p:cNvPr id="284" name="Google Shape;284;p19"/>
          <p:cNvCxnSpPr/>
          <p:nvPr/>
        </p:nvCxnSpPr>
        <p:spPr>
          <a:xfrm>
            <a:off x="6217281" y="3817052"/>
            <a:ext cx="0" cy="330000"/>
          </a:xfrm>
          <a:prstGeom prst="straightConnector1">
            <a:avLst/>
          </a:prstGeom>
          <a:noFill/>
          <a:ln cap="flat" cmpd="sng" w="19050">
            <a:solidFill>
              <a:srgbClr val="000000"/>
            </a:solidFill>
            <a:prstDash val="solid"/>
            <a:round/>
            <a:headEnd len="med" w="med" type="none"/>
            <a:tailEnd len="med" w="med" type="triangle"/>
          </a:ln>
        </p:spPr>
      </p:cxnSp>
      <p:sp>
        <p:nvSpPr>
          <p:cNvPr id="285" name="Google Shape;285;p19"/>
          <p:cNvSpPr/>
          <p:nvPr/>
        </p:nvSpPr>
        <p:spPr>
          <a:xfrm>
            <a:off x="6164312" y="4143719"/>
            <a:ext cx="105900" cy="1059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00"/>
              </a:solidFill>
            </a:endParaRPr>
          </a:p>
        </p:txBody>
      </p:sp>
      <p:cxnSp>
        <p:nvCxnSpPr>
          <p:cNvPr id="286" name="Google Shape;286;p19"/>
          <p:cNvCxnSpPr/>
          <p:nvPr/>
        </p:nvCxnSpPr>
        <p:spPr>
          <a:xfrm>
            <a:off x="6810606" y="4244755"/>
            <a:ext cx="0" cy="330000"/>
          </a:xfrm>
          <a:prstGeom prst="straightConnector1">
            <a:avLst/>
          </a:prstGeom>
          <a:noFill/>
          <a:ln cap="flat" cmpd="sng" w="19050">
            <a:solidFill>
              <a:srgbClr val="000000"/>
            </a:solidFill>
            <a:prstDash val="solid"/>
            <a:round/>
            <a:headEnd len="med" w="med" type="none"/>
            <a:tailEnd len="med" w="med" type="triangle"/>
          </a:ln>
        </p:spPr>
      </p:cxnSp>
      <p:sp>
        <p:nvSpPr>
          <p:cNvPr id="287" name="Google Shape;287;p19"/>
          <p:cNvSpPr txBox="1"/>
          <p:nvPr/>
        </p:nvSpPr>
        <p:spPr>
          <a:xfrm>
            <a:off x="6567809" y="4496823"/>
            <a:ext cx="485700" cy="4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K</a:t>
            </a:r>
            <a:endParaRPr baseline="-25000" i="1" sz="1500">
              <a:latin typeface="Times New Roman"/>
              <a:ea typeface="Times New Roman"/>
              <a:cs typeface="Times New Roman"/>
              <a:sym typeface="Times New Roman"/>
            </a:endParaRPr>
          </a:p>
        </p:txBody>
      </p:sp>
      <p:sp>
        <p:nvSpPr>
          <p:cNvPr id="288" name="Google Shape;288;p19"/>
          <p:cNvSpPr/>
          <p:nvPr/>
        </p:nvSpPr>
        <p:spPr>
          <a:xfrm>
            <a:off x="412450" y="3685960"/>
            <a:ext cx="3386400" cy="1642500"/>
          </a:xfrm>
          <a:prstGeom prst="rect">
            <a:avLst/>
          </a:prstGeom>
          <a:no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9" name="Google Shape;289;p19"/>
          <p:cNvSpPr txBox="1"/>
          <p:nvPr/>
        </p:nvSpPr>
        <p:spPr>
          <a:xfrm>
            <a:off x="339709" y="3576804"/>
            <a:ext cx="485400" cy="4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1500">
                <a:latin typeface="Times New Roman"/>
                <a:ea typeface="Times New Roman"/>
                <a:cs typeface="Times New Roman"/>
                <a:sym typeface="Times New Roman"/>
              </a:rPr>
              <a:t>σ</a:t>
            </a:r>
            <a:r>
              <a:rPr b="1" baseline="-25000" lang="en" sz="1500">
                <a:latin typeface="Times New Roman"/>
                <a:ea typeface="Times New Roman"/>
                <a:cs typeface="Times New Roman"/>
                <a:sym typeface="Times New Roman"/>
              </a:rPr>
              <a:t>1</a:t>
            </a:r>
            <a:endParaRPr b="1" baseline="-25000" sz="1500">
              <a:latin typeface="Times New Roman"/>
              <a:ea typeface="Times New Roman"/>
              <a:cs typeface="Times New Roman"/>
              <a:sym typeface="Times New Roman"/>
            </a:endParaRPr>
          </a:p>
        </p:txBody>
      </p:sp>
      <p:sp>
        <p:nvSpPr>
          <p:cNvPr id="290" name="Google Shape;290;p19"/>
          <p:cNvSpPr txBox="1"/>
          <p:nvPr/>
        </p:nvSpPr>
        <p:spPr>
          <a:xfrm>
            <a:off x="534936" y="3976276"/>
            <a:ext cx="485400" cy="4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p</a:t>
            </a:r>
            <a:r>
              <a:rPr baseline="-25000" lang="en" sz="1500">
                <a:latin typeface="Times New Roman"/>
                <a:ea typeface="Times New Roman"/>
                <a:cs typeface="Times New Roman"/>
                <a:sym typeface="Times New Roman"/>
              </a:rPr>
              <a:t>1</a:t>
            </a:r>
            <a:endParaRPr baseline="-25000" sz="1500">
              <a:latin typeface="Times New Roman"/>
              <a:ea typeface="Times New Roman"/>
              <a:cs typeface="Times New Roman"/>
              <a:sym typeface="Times New Roman"/>
            </a:endParaRPr>
          </a:p>
        </p:txBody>
      </p:sp>
      <p:sp>
        <p:nvSpPr>
          <p:cNvPr id="291" name="Google Shape;291;p19"/>
          <p:cNvSpPr txBox="1"/>
          <p:nvPr/>
        </p:nvSpPr>
        <p:spPr>
          <a:xfrm>
            <a:off x="534936" y="4681025"/>
            <a:ext cx="485400" cy="4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p</a:t>
            </a:r>
            <a:r>
              <a:rPr baseline="-25000" lang="en" sz="1500">
                <a:latin typeface="Times New Roman"/>
                <a:ea typeface="Times New Roman"/>
                <a:cs typeface="Times New Roman"/>
                <a:sym typeface="Times New Roman"/>
              </a:rPr>
              <a:t>2</a:t>
            </a:r>
            <a:endParaRPr baseline="-25000" sz="1500">
              <a:latin typeface="Times New Roman"/>
              <a:ea typeface="Times New Roman"/>
              <a:cs typeface="Times New Roman"/>
              <a:sym typeface="Times New Roman"/>
            </a:endParaRPr>
          </a:p>
        </p:txBody>
      </p:sp>
      <p:cxnSp>
        <p:nvCxnSpPr>
          <p:cNvPr id="292" name="Google Shape;292;p19"/>
          <p:cNvCxnSpPr/>
          <p:nvPr/>
        </p:nvCxnSpPr>
        <p:spPr>
          <a:xfrm>
            <a:off x="961507" y="4901773"/>
            <a:ext cx="2580900" cy="0"/>
          </a:xfrm>
          <a:prstGeom prst="straightConnector1">
            <a:avLst/>
          </a:prstGeom>
          <a:noFill/>
          <a:ln cap="flat" cmpd="sng" w="28575">
            <a:solidFill>
              <a:srgbClr val="000000"/>
            </a:solidFill>
            <a:prstDash val="solid"/>
            <a:round/>
            <a:headEnd len="med" w="med" type="none"/>
            <a:tailEnd len="med" w="med" type="none"/>
          </a:ln>
        </p:spPr>
      </p:cxnSp>
      <p:sp>
        <p:nvSpPr>
          <p:cNvPr id="293" name="Google Shape;293;p19"/>
          <p:cNvSpPr txBox="1"/>
          <p:nvPr/>
        </p:nvSpPr>
        <p:spPr>
          <a:xfrm>
            <a:off x="1050250" y="3621456"/>
            <a:ext cx="485400" cy="4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K</a:t>
            </a:r>
            <a:endParaRPr baseline="-25000" i="1" sz="1500">
              <a:latin typeface="Times New Roman"/>
              <a:ea typeface="Times New Roman"/>
              <a:cs typeface="Times New Roman"/>
              <a:sym typeface="Times New Roman"/>
            </a:endParaRPr>
          </a:p>
        </p:txBody>
      </p:sp>
      <p:cxnSp>
        <p:nvCxnSpPr>
          <p:cNvPr id="294" name="Google Shape;294;p19"/>
          <p:cNvCxnSpPr/>
          <p:nvPr/>
        </p:nvCxnSpPr>
        <p:spPr>
          <a:xfrm>
            <a:off x="1418713" y="3817266"/>
            <a:ext cx="0" cy="330300"/>
          </a:xfrm>
          <a:prstGeom prst="straightConnector1">
            <a:avLst/>
          </a:prstGeom>
          <a:noFill/>
          <a:ln cap="flat" cmpd="sng" w="19050">
            <a:solidFill>
              <a:srgbClr val="000000"/>
            </a:solidFill>
            <a:prstDash val="solid"/>
            <a:round/>
            <a:headEnd len="med" w="med" type="none"/>
            <a:tailEnd len="med" w="med" type="triangle"/>
          </a:ln>
        </p:spPr>
      </p:cxnSp>
      <p:cxnSp>
        <p:nvCxnSpPr>
          <p:cNvPr id="295" name="Google Shape;295;p19"/>
          <p:cNvCxnSpPr/>
          <p:nvPr/>
        </p:nvCxnSpPr>
        <p:spPr>
          <a:xfrm>
            <a:off x="2012044" y="4244974"/>
            <a:ext cx="0" cy="330300"/>
          </a:xfrm>
          <a:prstGeom prst="straightConnector1">
            <a:avLst/>
          </a:prstGeom>
          <a:noFill/>
          <a:ln cap="flat" cmpd="sng" w="19050">
            <a:solidFill>
              <a:srgbClr val="000000"/>
            </a:solidFill>
            <a:prstDash val="solid"/>
            <a:round/>
            <a:headEnd len="med" w="med" type="none"/>
            <a:tailEnd len="med" w="med" type="triangle"/>
          </a:ln>
        </p:spPr>
      </p:cxnSp>
      <p:sp>
        <p:nvSpPr>
          <p:cNvPr id="296" name="Google Shape;296;p19"/>
          <p:cNvSpPr txBox="1"/>
          <p:nvPr/>
        </p:nvSpPr>
        <p:spPr>
          <a:xfrm>
            <a:off x="1769245" y="4497044"/>
            <a:ext cx="485400" cy="4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K</a:t>
            </a:r>
            <a:endParaRPr baseline="-25000" i="1" sz="1500">
              <a:latin typeface="Times New Roman"/>
              <a:ea typeface="Times New Roman"/>
              <a:cs typeface="Times New Roman"/>
              <a:sym typeface="Times New Roman"/>
            </a:endParaRPr>
          </a:p>
        </p:txBody>
      </p:sp>
      <p:sp>
        <p:nvSpPr>
          <p:cNvPr id="297" name="Google Shape;297;p19"/>
          <p:cNvSpPr txBox="1"/>
          <p:nvPr/>
        </p:nvSpPr>
        <p:spPr>
          <a:xfrm>
            <a:off x="2412035" y="4222188"/>
            <a:ext cx="485400" cy="4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K</a:t>
            </a:r>
            <a:endParaRPr baseline="-25000" i="1" sz="1500">
              <a:latin typeface="Times New Roman"/>
              <a:ea typeface="Times New Roman"/>
              <a:cs typeface="Times New Roman"/>
              <a:sym typeface="Times New Roman"/>
            </a:endParaRPr>
          </a:p>
        </p:txBody>
      </p:sp>
      <p:cxnSp>
        <p:nvCxnSpPr>
          <p:cNvPr id="298" name="Google Shape;298;p19"/>
          <p:cNvCxnSpPr/>
          <p:nvPr/>
        </p:nvCxnSpPr>
        <p:spPr>
          <a:xfrm>
            <a:off x="2654823" y="4517547"/>
            <a:ext cx="0" cy="330300"/>
          </a:xfrm>
          <a:prstGeom prst="straightConnector1">
            <a:avLst/>
          </a:prstGeom>
          <a:noFill/>
          <a:ln cap="flat" cmpd="sng" w="19050">
            <a:solidFill>
              <a:srgbClr val="000000"/>
            </a:solidFill>
            <a:prstDash val="solid"/>
            <a:round/>
            <a:headEnd len="med" w="med" type="none"/>
            <a:tailEnd len="med" w="med" type="triangle"/>
          </a:ln>
        </p:spPr>
      </p:cxnSp>
      <p:sp>
        <p:nvSpPr>
          <p:cNvPr id="299" name="Google Shape;299;p19"/>
          <p:cNvSpPr/>
          <p:nvPr/>
        </p:nvSpPr>
        <p:spPr>
          <a:xfrm>
            <a:off x="2601853" y="4844218"/>
            <a:ext cx="105900" cy="1059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00"/>
              </a:solidFill>
            </a:endParaRPr>
          </a:p>
        </p:txBody>
      </p:sp>
      <p:cxnSp>
        <p:nvCxnSpPr>
          <p:cNvPr id="300" name="Google Shape;300;p19"/>
          <p:cNvCxnSpPr/>
          <p:nvPr/>
        </p:nvCxnSpPr>
        <p:spPr>
          <a:xfrm>
            <a:off x="3262992" y="4952244"/>
            <a:ext cx="0" cy="330300"/>
          </a:xfrm>
          <a:prstGeom prst="straightConnector1">
            <a:avLst/>
          </a:prstGeom>
          <a:noFill/>
          <a:ln cap="flat" cmpd="sng" w="19050">
            <a:solidFill>
              <a:srgbClr val="000000"/>
            </a:solidFill>
            <a:prstDash val="solid"/>
            <a:round/>
            <a:headEnd len="med" w="med" type="none"/>
            <a:tailEnd len="med" w="med" type="triangle"/>
          </a:ln>
        </p:spPr>
      </p:cxnSp>
      <p:sp>
        <p:nvSpPr>
          <p:cNvPr id="301" name="Google Shape;301;p19"/>
          <p:cNvSpPr/>
          <p:nvPr/>
        </p:nvSpPr>
        <p:spPr>
          <a:xfrm>
            <a:off x="3210012" y="4851207"/>
            <a:ext cx="105900" cy="105900"/>
          </a:xfrm>
          <a:prstGeom prst="ellipse">
            <a:avLst/>
          </a:prstGeom>
          <a:solidFill>
            <a:srgbClr val="0095FF"/>
          </a:solidFill>
          <a:ln cap="flat" cmpd="sng" w="9525">
            <a:solidFill>
              <a:srgbClr val="0095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00"/>
              </a:solidFill>
            </a:endParaRPr>
          </a:p>
        </p:txBody>
      </p:sp>
      <p:sp>
        <p:nvSpPr>
          <p:cNvPr id="302" name="Google Shape;302;p19"/>
          <p:cNvSpPr txBox="1"/>
          <p:nvPr/>
        </p:nvSpPr>
        <p:spPr>
          <a:xfrm>
            <a:off x="2869588" y="4996624"/>
            <a:ext cx="485400" cy="4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K</a:t>
            </a:r>
            <a:endParaRPr baseline="-25000" i="1" sz="1500">
              <a:latin typeface="Times New Roman"/>
              <a:ea typeface="Times New Roman"/>
              <a:cs typeface="Times New Roman"/>
              <a:sym typeface="Times New Roman"/>
            </a:endParaRPr>
          </a:p>
        </p:txBody>
      </p:sp>
      <p:cxnSp>
        <p:nvCxnSpPr>
          <p:cNvPr id="303" name="Google Shape;303;p19"/>
          <p:cNvCxnSpPr/>
          <p:nvPr/>
        </p:nvCxnSpPr>
        <p:spPr>
          <a:xfrm>
            <a:off x="960696" y="4197000"/>
            <a:ext cx="1052700" cy="0"/>
          </a:xfrm>
          <a:prstGeom prst="straightConnector1">
            <a:avLst/>
          </a:prstGeom>
          <a:noFill/>
          <a:ln cap="flat" cmpd="sng" w="28575">
            <a:solidFill>
              <a:srgbClr val="000000"/>
            </a:solidFill>
            <a:prstDash val="solid"/>
            <a:round/>
            <a:headEnd len="med" w="med" type="none"/>
            <a:tailEnd len="med" w="med" type="none"/>
          </a:ln>
        </p:spPr>
      </p:cxnSp>
      <p:sp>
        <p:nvSpPr>
          <p:cNvPr id="304" name="Google Shape;304;p19"/>
          <p:cNvSpPr/>
          <p:nvPr/>
        </p:nvSpPr>
        <p:spPr>
          <a:xfrm>
            <a:off x="1365744" y="4143936"/>
            <a:ext cx="105900" cy="1059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00"/>
              </a:solidFill>
            </a:endParaRPr>
          </a:p>
        </p:txBody>
      </p:sp>
      <p:cxnSp>
        <p:nvCxnSpPr>
          <p:cNvPr id="305" name="Google Shape;305;p19"/>
          <p:cNvCxnSpPr/>
          <p:nvPr/>
        </p:nvCxnSpPr>
        <p:spPr>
          <a:xfrm rot="10800000">
            <a:off x="7111900" y="3587250"/>
            <a:ext cx="0" cy="624300"/>
          </a:xfrm>
          <a:prstGeom prst="straightConnector1">
            <a:avLst/>
          </a:prstGeom>
          <a:noFill/>
          <a:ln cap="flat" cmpd="sng" w="9525">
            <a:solidFill>
              <a:srgbClr val="80D313"/>
            </a:solidFill>
            <a:prstDash val="dash"/>
            <a:round/>
            <a:headEnd len="med" w="med" type="none"/>
            <a:tailEnd len="med" w="med" type="none"/>
          </a:ln>
        </p:spPr>
      </p:cxnSp>
      <p:sp>
        <p:nvSpPr>
          <p:cNvPr id="306" name="Google Shape;306;p19"/>
          <p:cNvSpPr/>
          <p:nvPr/>
        </p:nvSpPr>
        <p:spPr>
          <a:xfrm rot="-5400000">
            <a:off x="1571225" y="2860225"/>
            <a:ext cx="136200" cy="1351200"/>
          </a:xfrm>
          <a:prstGeom prst="rightBrace">
            <a:avLst>
              <a:gd fmla="val 50000" name="adj1"/>
              <a:gd fmla="val 50000" name="adj2"/>
            </a:avLst>
          </a:prstGeom>
          <a:noFill/>
          <a:ln cap="flat" cmpd="sng" w="19050">
            <a:solidFill>
              <a:srgbClr val="80D31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7" name="Google Shape;307;p19"/>
          <p:cNvSpPr/>
          <p:nvPr/>
        </p:nvSpPr>
        <p:spPr>
          <a:xfrm rot="-5400000">
            <a:off x="6368425" y="2858725"/>
            <a:ext cx="136200" cy="1354200"/>
          </a:xfrm>
          <a:prstGeom prst="rightBrace">
            <a:avLst>
              <a:gd fmla="val 50000" name="adj1"/>
              <a:gd fmla="val 50000" name="adj2"/>
            </a:avLst>
          </a:prstGeom>
          <a:noFill/>
          <a:ln cap="flat" cmpd="sng" w="19050">
            <a:solidFill>
              <a:srgbClr val="80D31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08" name="Google Shape;308;p19"/>
          <p:cNvCxnSpPr/>
          <p:nvPr/>
        </p:nvCxnSpPr>
        <p:spPr>
          <a:xfrm rot="10800000">
            <a:off x="1639327" y="3414111"/>
            <a:ext cx="0" cy="53700"/>
          </a:xfrm>
          <a:prstGeom prst="straightConnector1">
            <a:avLst/>
          </a:prstGeom>
          <a:noFill/>
          <a:ln cap="flat" cmpd="sng" w="19050">
            <a:solidFill>
              <a:srgbClr val="80D313"/>
            </a:solidFill>
            <a:prstDash val="solid"/>
            <a:round/>
            <a:headEnd len="med" w="med" type="none"/>
            <a:tailEnd len="med" w="med" type="none"/>
          </a:ln>
        </p:spPr>
      </p:cxnSp>
      <p:cxnSp>
        <p:nvCxnSpPr>
          <p:cNvPr id="309" name="Google Shape;309;p19"/>
          <p:cNvCxnSpPr/>
          <p:nvPr/>
        </p:nvCxnSpPr>
        <p:spPr>
          <a:xfrm>
            <a:off x="1630375" y="3423350"/>
            <a:ext cx="4814700" cy="0"/>
          </a:xfrm>
          <a:prstGeom prst="straightConnector1">
            <a:avLst/>
          </a:prstGeom>
          <a:noFill/>
          <a:ln cap="flat" cmpd="sng" w="19050">
            <a:solidFill>
              <a:srgbClr val="80D313"/>
            </a:solidFill>
            <a:prstDash val="solid"/>
            <a:round/>
            <a:headEnd len="med" w="med" type="none"/>
            <a:tailEnd len="med" w="med" type="none"/>
          </a:ln>
        </p:spPr>
      </p:cxnSp>
      <p:cxnSp>
        <p:nvCxnSpPr>
          <p:cNvPr id="310" name="Google Shape;310;p19"/>
          <p:cNvCxnSpPr/>
          <p:nvPr/>
        </p:nvCxnSpPr>
        <p:spPr>
          <a:xfrm>
            <a:off x="6436525" y="3414100"/>
            <a:ext cx="0" cy="53100"/>
          </a:xfrm>
          <a:prstGeom prst="straightConnector1">
            <a:avLst/>
          </a:prstGeom>
          <a:noFill/>
          <a:ln cap="flat" cmpd="sng" w="19050">
            <a:solidFill>
              <a:srgbClr val="80D313"/>
            </a:solidFill>
            <a:prstDash val="solid"/>
            <a:round/>
            <a:headEnd len="med" w="med" type="none"/>
            <a:tailEnd len="med" w="med" type="none"/>
          </a:ln>
        </p:spPr>
      </p:cxnSp>
      <p:sp>
        <p:nvSpPr>
          <p:cNvPr id="311" name="Google Shape;311;p19"/>
          <p:cNvSpPr/>
          <p:nvPr/>
        </p:nvSpPr>
        <p:spPr>
          <a:xfrm>
            <a:off x="412452" y="5316804"/>
            <a:ext cx="3386400" cy="30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K</a:t>
            </a:r>
            <a:r>
              <a:rPr lang="en"/>
              <a:t> </a:t>
            </a:r>
            <a:r>
              <a:rPr lang="en"/>
              <a:t>is</a:t>
            </a:r>
            <a:r>
              <a:rPr lang="en"/>
              <a:t> globally </a:t>
            </a:r>
            <a:r>
              <a:rPr lang="en"/>
              <a:t>observable</a:t>
            </a:r>
            <a:endParaRPr/>
          </a:p>
        </p:txBody>
      </p:sp>
      <p:sp>
        <p:nvSpPr>
          <p:cNvPr id="312" name="Google Shape;312;p19"/>
          <p:cNvSpPr/>
          <p:nvPr/>
        </p:nvSpPr>
        <p:spPr>
          <a:xfrm>
            <a:off x="5211076" y="5319403"/>
            <a:ext cx="3386400" cy="30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K</a:t>
            </a:r>
            <a:r>
              <a:rPr lang="en"/>
              <a:t> is not globally observable</a:t>
            </a:r>
            <a:endParaRPr/>
          </a:p>
        </p:txBody>
      </p:sp>
      <p:grpSp>
        <p:nvGrpSpPr>
          <p:cNvPr id="313" name="Google Shape;313;p19"/>
          <p:cNvGrpSpPr/>
          <p:nvPr/>
        </p:nvGrpSpPr>
        <p:grpSpPr>
          <a:xfrm>
            <a:off x="3832650" y="4170457"/>
            <a:ext cx="1359600" cy="642510"/>
            <a:chOff x="3908850" y="3665800"/>
            <a:chExt cx="1359600" cy="642510"/>
          </a:xfrm>
        </p:grpSpPr>
        <p:sp>
          <p:nvSpPr>
            <p:cNvPr id="314" name="Google Shape;314;p19"/>
            <p:cNvSpPr txBox="1"/>
            <p:nvPr/>
          </p:nvSpPr>
          <p:spPr>
            <a:xfrm>
              <a:off x="3908850" y="3665800"/>
              <a:ext cx="1359600" cy="43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knot opaque</a:t>
              </a:r>
              <a:endParaRPr/>
            </a:p>
          </p:txBody>
        </p:sp>
        <p:pic>
          <p:nvPicPr>
            <p:cNvPr id="315" name="Google Shape;315;p19"/>
            <p:cNvPicPr preferRelativeResize="0"/>
            <p:nvPr/>
          </p:nvPicPr>
          <p:blipFill>
            <a:blip r:embed="rId3">
              <a:alphaModFix/>
            </a:blip>
            <a:stretch>
              <a:fillRect/>
            </a:stretch>
          </p:blipFill>
          <p:spPr>
            <a:xfrm>
              <a:off x="4345868" y="4036390"/>
              <a:ext cx="485559" cy="271920"/>
            </a:xfrm>
            <a:prstGeom prst="rect">
              <a:avLst/>
            </a:prstGeom>
            <a:noFill/>
            <a:ln>
              <a:noFill/>
            </a:ln>
          </p:spPr>
        </p:pic>
      </p:grpSp>
      <p:sp>
        <p:nvSpPr>
          <p:cNvPr id="316" name="Google Shape;316;p19"/>
          <p:cNvSpPr/>
          <p:nvPr/>
        </p:nvSpPr>
        <p:spPr>
          <a:xfrm>
            <a:off x="378598" y="2617119"/>
            <a:ext cx="8520600" cy="4743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317" name="Google Shape;317;p19"/>
          <p:cNvSpPr txBox="1"/>
          <p:nvPr>
            <p:ph idx="1" type="body"/>
          </p:nvPr>
        </p:nvSpPr>
        <p:spPr>
          <a:xfrm>
            <a:off x="311700" y="2543182"/>
            <a:ext cx="8520600" cy="474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1500">
                <a:solidFill>
                  <a:srgbClr val="000099"/>
                </a:solidFill>
                <a:latin typeface="Times New Roman"/>
                <a:ea typeface="Times New Roman"/>
                <a:cs typeface="Times New Roman"/>
                <a:sym typeface="Times New Roman"/>
              </a:rPr>
              <a:t>Lemma 1.</a:t>
            </a:r>
            <a:r>
              <a:rPr lang="en" sz="1500">
                <a:latin typeface="Times New Roman"/>
                <a:ea typeface="Times New Roman"/>
                <a:cs typeface="Times New Roman"/>
                <a:sym typeface="Times New Roman"/>
              </a:rPr>
              <a:t> </a:t>
            </a:r>
            <a:r>
              <a:rPr i="1" lang="en" sz="1500">
                <a:latin typeface="Times New Roman"/>
                <a:ea typeface="Times New Roman"/>
                <a:cs typeface="Times New Roman"/>
                <a:sym typeface="Times New Roman"/>
              </a:rPr>
              <a:t>There does not exist a solution to the Knot Identification Problem for a knot opaque adversary.</a:t>
            </a:r>
            <a:endParaRPr/>
          </a:p>
        </p:txBody>
      </p:sp>
      <p:sp>
        <p:nvSpPr>
          <p:cNvPr id="318" name="Google Shape;318;p19"/>
          <p:cNvSpPr txBox="1"/>
          <p:nvPr/>
        </p:nvSpPr>
        <p:spPr>
          <a:xfrm>
            <a:off x="311700" y="986935"/>
            <a:ext cx="85206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An adversary </a:t>
            </a:r>
            <a:r>
              <a:rPr lang="en" sz="1500">
                <a:solidFill>
                  <a:schemeClr val="dk1"/>
                </a:solidFill>
                <a:latin typeface="Times New Roman"/>
                <a:ea typeface="Times New Roman"/>
                <a:cs typeface="Times New Roman"/>
                <a:sym typeface="Times New Roman"/>
              </a:rPr>
              <a:t>𝒜</a:t>
            </a:r>
            <a:r>
              <a:rPr lang="en"/>
              <a:t> is </a:t>
            </a:r>
            <a:r>
              <a:rPr lang="en">
                <a:solidFill>
                  <a:srgbClr val="000099"/>
                </a:solidFill>
              </a:rPr>
              <a:t>knot opaque</a:t>
            </a:r>
            <a:r>
              <a:rPr lang="en"/>
              <a:t> if there is a process </a:t>
            </a:r>
            <a:r>
              <a:rPr i="1" lang="en" sz="1500">
                <a:latin typeface="Times New Roman"/>
                <a:ea typeface="Times New Roman"/>
                <a:cs typeface="Times New Roman"/>
                <a:sym typeface="Times New Roman"/>
              </a:rPr>
              <a:t>p</a:t>
            </a:r>
            <a:r>
              <a:rPr lang="en"/>
              <a:t> and a computation </a:t>
            </a:r>
            <a:r>
              <a:rPr i="1" lang="en" sz="1500">
                <a:solidFill>
                  <a:schemeClr val="dk1"/>
                </a:solidFill>
                <a:latin typeface="Times New Roman"/>
                <a:ea typeface="Times New Roman"/>
                <a:cs typeface="Times New Roman"/>
                <a:sym typeface="Times New Roman"/>
              </a:rPr>
              <a:t>σ</a:t>
            </a:r>
            <a:r>
              <a:rPr baseline="-25000" lang="en" sz="1500">
                <a:latin typeface="Times New Roman"/>
                <a:ea typeface="Times New Roman"/>
                <a:cs typeface="Times New Roman"/>
                <a:sym typeface="Times New Roman"/>
              </a:rPr>
              <a:t>1</a:t>
            </a:r>
            <a:r>
              <a:rPr lang="en" sz="1500">
                <a:latin typeface="Times New Roman"/>
                <a:ea typeface="Times New Roman"/>
                <a:cs typeface="Times New Roman"/>
                <a:sym typeface="Times New Roman"/>
              </a:rPr>
              <a:t> ∈ </a:t>
            </a:r>
            <a:r>
              <a:rPr lang="en" sz="1500">
                <a:solidFill>
                  <a:schemeClr val="dk1"/>
                </a:solidFill>
                <a:latin typeface="Times New Roman"/>
                <a:ea typeface="Times New Roman"/>
                <a:cs typeface="Times New Roman"/>
                <a:sym typeface="Times New Roman"/>
              </a:rPr>
              <a:t>𝒜</a:t>
            </a:r>
            <a:r>
              <a:rPr lang="en"/>
              <a:t> such that for every state </a:t>
            </a:r>
            <a:r>
              <a:rPr i="1" lang="en" sz="1500">
                <a:latin typeface="Times New Roman"/>
                <a:ea typeface="Times New Roman"/>
                <a:cs typeface="Times New Roman"/>
                <a:sym typeface="Times New Roman"/>
              </a:rPr>
              <a:t>s</a:t>
            </a:r>
            <a:r>
              <a:rPr baseline="-25000" i="1" lang="en" sz="1500">
                <a:latin typeface="Times New Roman"/>
                <a:ea typeface="Times New Roman"/>
                <a:cs typeface="Times New Roman"/>
                <a:sym typeface="Times New Roman"/>
              </a:rPr>
              <a:t>i</a:t>
            </a:r>
            <a:r>
              <a:rPr lang="en"/>
              <a:t> of </a:t>
            </a:r>
            <a:r>
              <a:rPr i="1" lang="en" sz="1500">
                <a:solidFill>
                  <a:schemeClr val="dk1"/>
                </a:solidFill>
                <a:latin typeface="Times New Roman"/>
                <a:ea typeface="Times New Roman"/>
                <a:cs typeface="Times New Roman"/>
                <a:sym typeface="Times New Roman"/>
              </a:rPr>
              <a:t>σ</a:t>
            </a:r>
            <a:r>
              <a:rPr baseline="-25000" lang="en"/>
              <a:t>1</a:t>
            </a:r>
            <a:r>
              <a:rPr lang="en"/>
              <a:t> and every knot </a:t>
            </a:r>
            <a:r>
              <a:rPr i="1" lang="en" sz="1500">
                <a:latin typeface="Times New Roman"/>
                <a:ea typeface="Times New Roman"/>
                <a:cs typeface="Times New Roman"/>
                <a:sym typeface="Times New Roman"/>
              </a:rPr>
              <a:t>K</a:t>
            </a:r>
            <a:r>
              <a:rPr lang="en"/>
              <a:t> observed by </a:t>
            </a:r>
            <a:r>
              <a:rPr i="1" lang="en" sz="1500">
                <a:latin typeface="Times New Roman"/>
                <a:ea typeface="Times New Roman"/>
                <a:cs typeface="Times New Roman"/>
                <a:sym typeface="Times New Roman"/>
              </a:rPr>
              <a:t>p</a:t>
            </a:r>
            <a:r>
              <a:rPr lang="en"/>
              <a:t> in states up to </a:t>
            </a:r>
            <a:r>
              <a:rPr i="1" lang="en" sz="1500">
                <a:latin typeface="Times New Roman"/>
                <a:ea typeface="Times New Roman"/>
                <a:cs typeface="Times New Roman"/>
                <a:sym typeface="Times New Roman"/>
              </a:rPr>
              <a:t>s</a:t>
            </a:r>
            <a:r>
              <a:rPr baseline="-25000" i="1" lang="en" sz="1500">
                <a:latin typeface="Times New Roman"/>
                <a:ea typeface="Times New Roman"/>
                <a:cs typeface="Times New Roman"/>
                <a:sym typeface="Times New Roman"/>
              </a:rPr>
              <a:t>i</a:t>
            </a:r>
            <a:r>
              <a:rPr lang="en"/>
              <a:t>, there is another computation </a:t>
            </a:r>
            <a:r>
              <a:rPr i="1" lang="en" sz="1500">
                <a:solidFill>
                  <a:schemeClr val="dk1"/>
                </a:solidFill>
                <a:latin typeface="Times New Roman"/>
                <a:ea typeface="Times New Roman"/>
                <a:cs typeface="Times New Roman"/>
                <a:sym typeface="Times New Roman"/>
              </a:rPr>
              <a:t>σ</a:t>
            </a:r>
            <a:r>
              <a:rPr baseline="-25000" lang="en"/>
              <a:t>2</a:t>
            </a:r>
            <a:r>
              <a:rPr lang="en"/>
              <a:t> that is local observation graph identical to </a:t>
            </a:r>
            <a:r>
              <a:rPr i="1" lang="en" sz="1500">
                <a:latin typeface="Times New Roman"/>
                <a:ea typeface="Times New Roman"/>
                <a:cs typeface="Times New Roman"/>
                <a:sym typeface="Times New Roman"/>
              </a:rPr>
              <a:t>σ</a:t>
            </a:r>
            <a:r>
              <a:rPr baseline="-25000" lang="en"/>
              <a:t>1</a:t>
            </a:r>
            <a:r>
              <a:rPr lang="en"/>
              <a:t> for </a:t>
            </a:r>
            <a:r>
              <a:rPr i="1" lang="en" sz="1500">
                <a:latin typeface="Times New Roman"/>
                <a:ea typeface="Times New Roman"/>
                <a:cs typeface="Times New Roman"/>
                <a:sym typeface="Times New Roman"/>
              </a:rPr>
              <a:t>p</a:t>
            </a:r>
            <a:r>
              <a:rPr lang="en"/>
              <a:t> up to </a:t>
            </a:r>
            <a:r>
              <a:rPr i="1" lang="en" sz="1500">
                <a:latin typeface="Times New Roman"/>
                <a:ea typeface="Times New Roman"/>
                <a:cs typeface="Times New Roman"/>
                <a:sym typeface="Times New Roman"/>
              </a:rPr>
              <a:t>s</a:t>
            </a:r>
            <a:r>
              <a:rPr baseline="-25000" i="1" lang="en" sz="1500">
                <a:latin typeface="Times New Roman"/>
                <a:ea typeface="Times New Roman"/>
                <a:cs typeface="Times New Roman"/>
                <a:sym typeface="Times New Roman"/>
              </a:rPr>
              <a:t>i</a:t>
            </a:r>
            <a:r>
              <a:rPr lang="en"/>
              <a:t>, yet </a:t>
            </a:r>
            <a:r>
              <a:rPr i="1" lang="en" sz="1500">
                <a:latin typeface="Times New Roman"/>
                <a:ea typeface="Times New Roman"/>
                <a:cs typeface="Times New Roman"/>
                <a:sym typeface="Times New Roman"/>
              </a:rPr>
              <a:t>K</a:t>
            </a:r>
            <a:r>
              <a:rPr lang="en"/>
              <a:t> is not globally observable in </a:t>
            </a:r>
            <a:r>
              <a:rPr i="1" lang="en" sz="1500">
                <a:solidFill>
                  <a:schemeClr val="dk1"/>
                </a:solidFill>
                <a:latin typeface="Times New Roman"/>
                <a:ea typeface="Times New Roman"/>
                <a:cs typeface="Times New Roman"/>
                <a:sym typeface="Times New Roman"/>
              </a:rPr>
              <a:t>σ</a:t>
            </a:r>
            <a:r>
              <a:rPr baseline="-25000" lang="en" sz="1500"/>
              <a:t>2</a:t>
            </a:r>
            <a:endParaRPr/>
          </a:p>
          <a:p>
            <a:pPr indent="0" lvl="0" marL="0" rtl="0" algn="l">
              <a:spcBef>
                <a:spcPts val="0"/>
              </a:spcBef>
              <a:spcAft>
                <a:spcPts val="0"/>
              </a:spcAft>
              <a:buNone/>
            </a:pPr>
            <a:r>
              <a:t/>
            </a:r>
            <a:endParaRPr sz="1100"/>
          </a:p>
          <a:p>
            <a:pPr indent="0" lvl="0" marL="0" rtl="0" algn="l">
              <a:spcBef>
                <a:spcPts val="0"/>
              </a:spcBef>
              <a:spcAft>
                <a:spcPts val="1200"/>
              </a:spcAft>
              <a:buNone/>
            </a:pPr>
            <a:r>
              <a:rPr lang="en">
                <a:solidFill>
                  <a:schemeClr val="dk1"/>
                </a:solidFill>
              </a:rPr>
              <a:t>intuitively: inhibits processes from knowing whether or not a particular knot they observe is globally observable.</a:t>
            </a:r>
            <a:endParaRPr/>
          </a:p>
        </p:txBody>
      </p:sp>
      <p:cxnSp>
        <p:nvCxnSpPr>
          <p:cNvPr id="319" name="Google Shape;319;p19"/>
          <p:cNvCxnSpPr/>
          <p:nvPr/>
        </p:nvCxnSpPr>
        <p:spPr>
          <a:xfrm rot="10800000">
            <a:off x="412450" y="5328845"/>
            <a:ext cx="0" cy="294600"/>
          </a:xfrm>
          <a:prstGeom prst="straightConnector1">
            <a:avLst/>
          </a:prstGeom>
          <a:noFill/>
          <a:ln cap="flat" cmpd="sng" w="9525">
            <a:solidFill>
              <a:schemeClr val="dk1"/>
            </a:solidFill>
            <a:prstDash val="dash"/>
            <a:round/>
            <a:headEnd len="med" w="med" type="none"/>
            <a:tailEnd len="med" w="med" type="none"/>
          </a:ln>
        </p:spPr>
      </p:cxnSp>
      <p:cxnSp>
        <p:nvCxnSpPr>
          <p:cNvPr id="320" name="Google Shape;320;p19"/>
          <p:cNvCxnSpPr/>
          <p:nvPr/>
        </p:nvCxnSpPr>
        <p:spPr>
          <a:xfrm>
            <a:off x="413700" y="5623261"/>
            <a:ext cx="3389400" cy="0"/>
          </a:xfrm>
          <a:prstGeom prst="straightConnector1">
            <a:avLst/>
          </a:prstGeom>
          <a:noFill/>
          <a:ln cap="flat" cmpd="sng" w="9525">
            <a:solidFill>
              <a:schemeClr val="dk1"/>
            </a:solidFill>
            <a:prstDash val="dash"/>
            <a:round/>
            <a:headEnd len="med" w="med" type="none"/>
            <a:tailEnd len="med" w="med" type="none"/>
          </a:ln>
        </p:spPr>
      </p:cxnSp>
      <p:cxnSp>
        <p:nvCxnSpPr>
          <p:cNvPr id="321" name="Google Shape;321;p19"/>
          <p:cNvCxnSpPr/>
          <p:nvPr/>
        </p:nvCxnSpPr>
        <p:spPr>
          <a:xfrm rot="10800000">
            <a:off x="3798850" y="5328661"/>
            <a:ext cx="0" cy="294600"/>
          </a:xfrm>
          <a:prstGeom prst="straightConnector1">
            <a:avLst/>
          </a:prstGeom>
          <a:noFill/>
          <a:ln cap="flat" cmpd="sng" w="9525">
            <a:solidFill>
              <a:schemeClr val="dk1"/>
            </a:solidFill>
            <a:prstDash val="dash"/>
            <a:round/>
            <a:headEnd len="med" w="med" type="none"/>
            <a:tailEnd len="med" w="med" type="none"/>
          </a:ln>
        </p:spPr>
      </p:cxnSp>
      <p:cxnSp>
        <p:nvCxnSpPr>
          <p:cNvPr id="322" name="Google Shape;322;p19"/>
          <p:cNvCxnSpPr/>
          <p:nvPr/>
        </p:nvCxnSpPr>
        <p:spPr>
          <a:xfrm rot="10800000">
            <a:off x="5210713" y="5327560"/>
            <a:ext cx="0" cy="294600"/>
          </a:xfrm>
          <a:prstGeom prst="straightConnector1">
            <a:avLst/>
          </a:prstGeom>
          <a:noFill/>
          <a:ln cap="flat" cmpd="sng" w="9525">
            <a:solidFill>
              <a:schemeClr val="dk1"/>
            </a:solidFill>
            <a:prstDash val="dash"/>
            <a:round/>
            <a:headEnd len="med" w="med" type="none"/>
            <a:tailEnd len="med" w="med" type="none"/>
          </a:ln>
        </p:spPr>
      </p:cxnSp>
      <p:cxnSp>
        <p:nvCxnSpPr>
          <p:cNvPr id="323" name="Google Shape;323;p19"/>
          <p:cNvCxnSpPr/>
          <p:nvPr/>
        </p:nvCxnSpPr>
        <p:spPr>
          <a:xfrm>
            <a:off x="5211963" y="5621977"/>
            <a:ext cx="3389400" cy="0"/>
          </a:xfrm>
          <a:prstGeom prst="straightConnector1">
            <a:avLst/>
          </a:prstGeom>
          <a:noFill/>
          <a:ln cap="flat" cmpd="sng" w="9525">
            <a:solidFill>
              <a:schemeClr val="dk1"/>
            </a:solidFill>
            <a:prstDash val="dash"/>
            <a:round/>
            <a:headEnd len="med" w="med" type="none"/>
            <a:tailEnd len="med" w="med" type="none"/>
          </a:ln>
        </p:spPr>
      </p:cxnSp>
      <p:cxnSp>
        <p:nvCxnSpPr>
          <p:cNvPr id="324" name="Google Shape;324;p19"/>
          <p:cNvCxnSpPr/>
          <p:nvPr/>
        </p:nvCxnSpPr>
        <p:spPr>
          <a:xfrm rot="10800000">
            <a:off x="8597113" y="5329965"/>
            <a:ext cx="0" cy="294600"/>
          </a:xfrm>
          <a:prstGeom prst="straightConnector1">
            <a:avLst/>
          </a:prstGeom>
          <a:noFill/>
          <a:ln cap="flat" cmpd="sng" w="9525">
            <a:solidFill>
              <a:schemeClr val="dk1"/>
            </a:solidFill>
            <a:prstDash val="dash"/>
            <a:round/>
            <a:headEnd len="med" w="med" type="none"/>
            <a:tailEnd len="med" w="med" type="none"/>
          </a:ln>
        </p:spPr>
      </p:cxnSp>
      <p:sp>
        <p:nvSpPr>
          <p:cNvPr id="325" name="Google Shape;325;p19"/>
          <p:cNvSpPr txBox="1"/>
          <p:nvPr/>
        </p:nvSpPr>
        <p:spPr>
          <a:xfrm>
            <a:off x="3613115" y="3292025"/>
            <a:ext cx="848100" cy="250800"/>
          </a:xfrm>
          <a:prstGeom prst="rect">
            <a:avLst/>
          </a:prstGeom>
          <a:solidFill>
            <a:srgbClr val="F4F4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80D313"/>
                </a:solidFill>
              </a:rPr>
              <a:t>identical</a:t>
            </a:r>
            <a:endParaRPr baseline="-25000">
              <a:solidFill>
                <a:srgbClr val="80D313"/>
              </a:solidFill>
              <a:latin typeface="Times New Roman"/>
              <a:ea typeface="Times New Roman"/>
              <a:cs typeface="Times New Roman"/>
              <a:sym typeface="Times New Roman"/>
            </a:endParaRPr>
          </a:p>
        </p:txBody>
      </p:sp>
      <p:cxnSp>
        <p:nvCxnSpPr>
          <p:cNvPr id="326" name="Google Shape;326;p19"/>
          <p:cNvCxnSpPr/>
          <p:nvPr/>
        </p:nvCxnSpPr>
        <p:spPr>
          <a:xfrm>
            <a:off x="1990707" y="4197014"/>
            <a:ext cx="1551600" cy="0"/>
          </a:xfrm>
          <a:prstGeom prst="straightConnector1">
            <a:avLst/>
          </a:prstGeom>
          <a:noFill/>
          <a:ln cap="flat" cmpd="sng" w="28575">
            <a:solidFill>
              <a:srgbClr val="000000"/>
            </a:solidFill>
            <a:prstDash val="solid"/>
            <a:round/>
            <a:headEnd len="med" w="med" type="none"/>
            <a:tailEnd len="med" w="med" type="none"/>
          </a:ln>
        </p:spPr>
      </p:cxnSp>
      <p:sp>
        <p:nvSpPr>
          <p:cNvPr id="327" name="Google Shape;327;p19"/>
          <p:cNvSpPr/>
          <p:nvPr/>
        </p:nvSpPr>
        <p:spPr>
          <a:xfrm>
            <a:off x="1959064" y="4143936"/>
            <a:ext cx="105900" cy="105900"/>
          </a:xfrm>
          <a:prstGeom prst="ellipse">
            <a:avLst/>
          </a:prstGeom>
          <a:solidFill>
            <a:srgbClr val="0095FF"/>
          </a:solidFill>
          <a:ln cap="flat" cmpd="sng" w="9525">
            <a:solidFill>
              <a:srgbClr val="0095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00"/>
              </a:solidFill>
            </a:endParaRPr>
          </a:p>
        </p:txBody>
      </p:sp>
      <p:sp>
        <p:nvSpPr>
          <p:cNvPr id="328" name="Google Shape;328;p19"/>
          <p:cNvSpPr/>
          <p:nvPr/>
        </p:nvSpPr>
        <p:spPr>
          <a:xfrm>
            <a:off x="6757626" y="4143719"/>
            <a:ext cx="105900" cy="105900"/>
          </a:xfrm>
          <a:prstGeom prst="ellipse">
            <a:avLst/>
          </a:prstGeom>
          <a:solidFill>
            <a:srgbClr val="0095FF"/>
          </a:solidFill>
          <a:ln cap="flat" cmpd="sng" w="9525">
            <a:solidFill>
              <a:srgbClr val="0095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00"/>
              </a:solidFill>
            </a:endParaRPr>
          </a:p>
        </p:txBody>
      </p:sp>
      <p:cxnSp>
        <p:nvCxnSpPr>
          <p:cNvPr id="329" name="Google Shape;329;p19"/>
          <p:cNvCxnSpPr/>
          <p:nvPr/>
        </p:nvCxnSpPr>
        <p:spPr>
          <a:xfrm rot="10800000">
            <a:off x="2314775" y="3587250"/>
            <a:ext cx="0" cy="624300"/>
          </a:xfrm>
          <a:prstGeom prst="straightConnector1">
            <a:avLst/>
          </a:prstGeom>
          <a:noFill/>
          <a:ln cap="flat" cmpd="sng" w="9525">
            <a:solidFill>
              <a:srgbClr val="80D313"/>
            </a:solidFill>
            <a:prstDash val="dash"/>
            <a:round/>
            <a:headEnd len="med" w="med" type="none"/>
            <a:tailEnd len="med" w="med" type="none"/>
          </a:ln>
        </p:spPr>
      </p:cxnSp>
      <p:cxnSp>
        <p:nvCxnSpPr>
          <p:cNvPr id="330" name="Google Shape;330;p19"/>
          <p:cNvCxnSpPr/>
          <p:nvPr/>
        </p:nvCxnSpPr>
        <p:spPr>
          <a:xfrm rot="10800000">
            <a:off x="963702" y="3587375"/>
            <a:ext cx="0" cy="625200"/>
          </a:xfrm>
          <a:prstGeom prst="straightConnector1">
            <a:avLst/>
          </a:prstGeom>
          <a:noFill/>
          <a:ln cap="flat" cmpd="sng" w="9525">
            <a:solidFill>
              <a:srgbClr val="80D313"/>
            </a:solidFill>
            <a:prstDash val="dash"/>
            <a:round/>
            <a:headEnd len="med" w="med" type="none"/>
            <a:tailEnd len="med" w="med" type="none"/>
          </a:ln>
        </p:spPr>
      </p:cxnSp>
      <p:cxnSp>
        <p:nvCxnSpPr>
          <p:cNvPr id="331" name="Google Shape;331;p19"/>
          <p:cNvCxnSpPr/>
          <p:nvPr/>
        </p:nvCxnSpPr>
        <p:spPr>
          <a:xfrm rot="10800000">
            <a:off x="5760835" y="3587251"/>
            <a:ext cx="0" cy="625200"/>
          </a:xfrm>
          <a:prstGeom prst="straightConnector1">
            <a:avLst/>
          </a:prstGeom>
          <a:noFill/>
          <a:ln cap="flat" cmpd="sng" w="9525">
            <a:solidFill>
              <a:srgbClr val="80D313"/>
            </a:solidFill>
            <a:prstDash val="dash"/>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0"/>
          <p:cNvSpPr/>
          <p:nvPr/>
        </p:nvSpPr>
        <p:spPr>
          <a:xfrm>
            <a:off x="0" y="2753800"/>
            <a:ext cx="9144000" cy="2961000"/>
          </a:xfrm>
          <a:prstGeom prst="rect">
            <a:avLst/>
          </a:prstGeom>
          <a:solidFill>
            <a:srgbClr val="E4E4FF">
              <a:alpha val="41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0"/>
          <p:cNvSpPr/>
          <p:nvPr/>
        </p:nvSpPr>
        <p:spPr>
          <a:xfrm>
            <a:off x="143961" y="3059450"/>
            <a:ext cx="3291600" cy="2121900"/>
          </a:xfrm>
          <a:prstGeom prst="rect">
            <a:avLst/>
          </a:prstGeom>
          <a:no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8" name="Google Shape;338;p20"/>
          <p:cNvSpPr/>
          <p:nvPr/>
        </p:nvSpPr>
        <p:spPr>
          <a:xfrm>
            <a:off x="4751899" y="3059459"/>
            <a:ext cx="4268400" cy="2121900"/>
          </a:xfrm>
          <a:prstGeom prst="rect">
            <a:avLst/>
          </a:prstGeom>
          <a:no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339" name="Google Shape;339;p20"/>
          <p:cNvGrpSpPr/>
          <p:nvPr/>
        </p:nvGrpSpPr>
        <p:grpSpPr>
          <a:xfrm>
            <a:off x="3412411" y="3585485"/>
            <a:ext cx="1359600" cy="782923"/>
            <a:chOff x="3901338" y="3557493"/>
            <a:chExt cx="1359600" cy="782923"/>
          </a:xfrm>
        </p:grpSpPr>
        <p:sp>
          <p:nvSpPr>
            <p:cNvPr id="340" name="Google Shape;340;p20"/>
            <p:cNvSpPr txBox="1"/>
            <p:nvPr/>
          </p:nvSpPr>
          <p:spPr>
            <a:xfrm>
              <a:off x="3901338" y="3557493"/>
              <a:ext cx="1359600" cy="43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1200"/>
                </a:spcAft>
                <a:buClr>
                  <a:schemeClr val="dk1"/>
                </a:buClr>
                <a:buSzPts val="1100"/>
                <a:buFont typeface="Arial"/>
                <a:buNone/>
              </a:pPr>
              <a:r>
                <a:rPr lang="en"/>
                <a:t>asynchronous</a:t>
              </a:r>
              <a:endParaRPr/>
            </a:p>
          </p:txBody>
        </p:sp>
        <p:pic>
          <p:nvPicPr>
            <p:cNvPr id="341" name="Google Shape;341;p20"/>
            <p:cNvPicPr preferRelativeResize="0"/>
            <p:nvPr/>
          </p:nvPicPr>
          <p:blipFill>
            <a:blip r:embed="rId3">
              <a:alphaModFix/>
            </a:blip>
            <a:stretch>
              <a:fillRect/>
            </a:stretch>
          </p:blipFill>
          <p:spPr>
            <a:xfrm>
              <a:off x="4345868" y="4068496"/>
              <a:ext cx="485559" cy="271920"/>
            </a:xfrm>
            <a:prstGeom prst="rect">
              <a:avLst/>
            </a:prstGeom>
            <a:noFill/>
            <a:ln>
              <a:noFill/>
            </a:ln>
          </p:spPr>
        </p:pic>
      </p:grpSp>
      <p:sp>
        <p:nvSpPr>
          <p:cNvPr id="342" name="Google Shape;342;p20"/>
          <p:cNvSpPr txBox="1"/>
          <p:nvPr>
            <p:ph type="title"/>
          </p:nvPr>
        </p:nvSpPr>
        <p:spPr>
          <a:xfrm>
            <a:off x="311700" y="279572"/>
            <a:ext cx="8520600" cy="63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Asynchrony</a:t>
            </a:r>
            <a:endParaRPr/>
          </a:p>
        </p:txBody>
      </p:sp>
      <p:sp>
        <p:nvSpPr>
          <p:cNvPr id="343" name="Google Shape;343;p20"/>
          <p:cNvSpPr txBox="1"/>
          <p:nvPr>
            <p:ph idx="1" type="body"/>
          </p:nvPr>
        </p:nvSpPr>
        <p:spPr>
          <a:xfrm>
            <a:off x="311700" y="1140825"/>
            <a:ext cx="8520600" cy="148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adversary </a:t>
            </a:r>
            <a:r>
              <a:rPr lang="en">
                <a:latin typeface="Times New Roman"/>
                <a:ea typeface="Times New Roman"/>
                <a:cs typeface="Times New Roman"/>
                <a:sym typeface="Times New Roman"/>
              </a:rPr>
              <a:t>𝒜</a:t>
            </a:r>
            <a:r>
              <a:rPr lang="en"/>
              <a:t> is </a:t>
            </a:r>
            <a:r>
              <a:rPr b="1" lang="en">
                <a:solidFill>
                  <a:srgbClr val="000099"/>
                </a:solidFill>
              </a:rPr>
              <a:t>asynchronous</a:t>
            </a:r>
            <a:r>
              <a:rPr lang="en"/>
              <a:t> if it contains a computation </a:t>
            </a:r>
            <a:r>
              <a:rPr i="1" lang="en" sz="1500">
                <a:latin typeface="Times New Roman"/>
                <a:ea typeface="Times New Roman"/>
                <a:cs typeface="Times New Roman"/>
                <a:sym typeface="Times New Roman"/>
              </a:rPr>
              <a:t>σ</a:t>
            </a:r>
            <a:r>
              <a:rPr baseline="-25000" lang="en" sz="1500">
                <a:latin typeface="Times New Roman"/>
                <a:ea typeface="Times New Roman"/>
                <a:cs typeface="Times New Roman"/>
                <a:sym typeface="Times New Roman"/>
              </a:rPr>
              <a:t>1</a:t>
            </a:r>
            <a:r>
              <a:rPr lang="en"/>
              <a:t>, then there is a computation </a:t>
            </a:r>
            <a:r>
              <a:rPr i="1" lang="en" sz="1500">
                <a:latin typeface="Times New Roman"/>
                <a:ea typeface="Times New Roman"/>
                <a:cs typeface="Times New Roman"/>
                <a:sym typeface="Times New Roman"/>
              </a:rPr>
              <a:t>σ</a:t>
            </a:r>
            <a:r>
              <a:rPr baseline="-25000" lang="en" sz="1500">
                <a:latin typeface="Times New Roman"/>
                <a:ea typeface="Times New Roman"/>
                <a:cs typeface="Times New Roman"/>
                <a:sym typeface="Times New Roman"/>
              </a:rPr>
              <a:t>2</a:t>
            </a:r>
            <a:r>
              <a:rPr lang="en"/>
              <a:t> which is obtained from </a:t>
            </a:r>
            <a:r>
              <a:rPr i="1" lang="en" sz="1500">
                <a:latin typeface="Times New Roman"/>
                <a:ea typeface="Times New Roman"/>
                <a:cs typeface="Times New Roman"/>
                <a:sym typeface="Times New Roman"/>
              </a:rPr>
              <a:t>σ</a:t>
            </a:r>
            <a:r>
              <a:rPr baseline="-25000" lang="en" sz="1500">
                <a:latin typeface="Times New Roman"/>
                <a:ea typeface="Times New Roman"/>
                <a:cs typeface="Times New Roman"/>
                <a:sym typeface="Times New Roman"/>
              </a:rPr>
              <a:t>1</a:t>
            </a:r>
            <a:r>
              <a:rPr lang="en"/>
              <a:t> by inserting a non-communicating state after an arbitrary state of </a:t>
            </a:r>
            <a:r>
              <a:rPr i="1" lang="en" sz="1500">
                <a:latin typeface="Times New Roman"/>
                <a:ea typeface="Times New Roman"/>
                <a:cs typeface="Times New Roman"/>
                <a:sym typeface="Times New Roman"/>
              </a:rPr>
              <a:t>σ</a:t>
            </a:r>
            <a:r>
              <a:rPr baseline="-25000" lang="en" sz="1500">
                <a:latin typeface="Times New Roman"/>
                <a:ea typeface="Times New Roman"/>
                <a:cs typeface="Times New Roman"/>
                <a:sym typeface="Times New Roman"/>
              </a:rPr>
              <a:t>1</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intuitively: process </a:t>
            </a:r>
            <a:r>
              <a:rPr lang="en"/>
              <a:t>communication</a:t>
            </a:r>
            <a:r>
              <a:rPr lang="en"/>
              <a:t> may</a:t>
            </a:r>
            <a:r>
              <a:rPr lang="en"/>
              <a:t> be delayed for arbitrarily long</a:t>
            </a:r>
            <a:endParaRPr/>
          </a:p>
        </p:txBody>
      </p:sp>
      <p:sp>
        <p:nvSpPr>
          <p:cNvPr id="344" name="Google Shape;344;p20"/>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45" name="Google Shape;345;p20"/>
          <p:cNvSpPr/>
          <p:nvPr/>
        </p:nvSpPr>
        <p:spPr>
          <a:xfrm>
            <a:off x="860263" y="3550337"/>
            <a:ext cx="144900" cy="1473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sp>
        <p:nvSpPr>
          <p:cNvPr id="346" name="Google Shape;346;p20"/>
          <p:cNvSpPr/>
          <p:nvPr/>
        </p:nvSpPr>
        <p:spPr>
          <a:xfrm>
            <a:off x="1455019" y="3550337"/>
            <a:ext cx="144900" cy="1473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sp>
        <p:nvSpPr>
          <p:cNvPr id="347" name="Google Shape;347;p20"/>
          <p:cNvSpPr/>
          <p:nvPr/>
        </p:nvSpPr>
        <p:spPr>
          <a:xfrm>
            <a:off x="1158903" y="4385223"/>
            <a:ext cx="144900" cy="1473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cxnSp>
        <p:nvCxnSpPr>
          <p:cNvPr id="348" name="Google Shape;348;p20"/>
          <p:cNvCxnSpPr>
            <a:stCxn id="349" idx="2"/>
            <a:endCxn id="350" idx="6"/>
          </p:cNvCxnSpPr>
          <p:nvPr/>
        </p:nvCxnSpPr>
        <p:spPr>
          <a:xfrm rot="10800000">
            <a:off x="1005141" y="4126128"/>
            <a:ext cx="452400" cy="0"/>
          </a:xfrm>
          <a:prstGeom prst="straightConnector1">
            <a:avLst/>
          </a:prstGeom>
          <a:noFill/>
          <a:ln cap="flat" cmpd="sng" w="19050">
            <a:solidFill>
              <a:srgbClr val="000000"/>
            </a:solidFill>
            <a:prstDash val="solid"/>
            <a:miter lim="800000"/>
            <a:headEnd len="sm" w="sm" type="none"/>
            <a:tailEnd len="med" w="med" type="triangle"/>
          </a:ln>
        </p:spPr>
      </p:cxnSp>
      <p:cxnSp>
        <p:nvCxnSpPr>
          <p:cNvPr id="351" name="Google Shape;351;p20"/>
          <p:cNvCxnSpPr/>
          <p:nvPr/>
        </p:nvCxnSpPr>
        <p:spPr>
          <a:xfrm rot="10800000">
            <a:off x="932668" y="3699637"/>
            <a:ext cx="0" cy="354600"/>
          </a:xfrm>
          <a:prstGeom prst="straightConnector1">
            <a:avLst/>
          </a:prstGeom>
          <a:noFill/>
          <a:ln cap="flat" cmpd="sng" w="19050">
            <a:solidFill>
              <a:srgbClr val="000000"/>
            </a:solidFill>
            <a:prstDash val="solid"/>
            <a:miter lim="800000"/>
            <a:headEnd len="sm" w="sm" type="none"/>
            <a:tailEnd len="med" w="med" type="triangle"/>
          </a:ln>
        </p:spPr>
      </p:cxnSp>
      <p:cxnSp>
        <p:nvCxnSpPr>
          <p:cNvPr id="352" name="Google Shape;352;p20"/>
          <p:cNvCxnSpPr/>
          <p:nvPr/>
        </p:nvCxnSpPr>
        <p:spPr>
          <a:xfrm>
            <a:off x="1527455" y="3699551"/>
            <a:ext cx="2100" cy="354600"/>
          </a:xfrm>
          <a:prstGeom prst="straightConnector1">
            <a:avLst/>
          </a:prstGeom>
          <a:noFill/>
          <a:ln cap="flat" cmpd="sng" w="19050">
            <a:solidFill>
              <a:srgbClr val="000000"/>
            </a:solidFill>
            <a:prstDash val="solid"/>
            <a:miter lim="800000"/>
            <a:headEnd len="sm" w="sm" type="none"/>
            <a:tailEnd len="med" w="med" type="triangle"/>
          </a:ln>
        </p:spPr>
      </p:cxnSp>
      <p:cxnSp>
        <p:nvCxnSpPr>
          <p:cNvPr id="353" name="Google Shape;353;p20"/>
          <p:cNvCxnSpPr/>
          <p:nvPr/>
        </p:nvCxnSpPr>
        <p:spPr>
          <a:xfrm flipH="1" rot="10800000">
            <a:off x="983923" y="3677739"/>
            <a:ext cx="492300" cy="398100"/>
          </a:xfrm>
          <a:prstGeom prst="straightConnector1">
            <a:avLst/>
          </a:prstGeom>
          <a:noFill/>
          <a:ln cap="flat" cmpd="sng" w="19050">
            <a:solidFill>
              <a:srgbClr val="000000"/>
            </a:solidFill>
            <a:prstDash val="solid"/>
            <a:miter lim="800000"/>
            <a:headEnd len="sm" w="sm" type="none"/>
            <a:tailEnd len="med" w="med" type="triangle"/>
          </a:ln>
        </p:spPr>
      </p:cxnSp>
      <p:cxnSp>
        <p:nvCxnSpPr>
          <p:cNvPr id="354" name="Google Shape;354;p20"/>
          <p:cNvCxnSpPr/>
          <p:nvPr/>
        </p:nvCxnSpPr>
        <p:spPr>
          <a:xfrm flipH="1">
            <a:off x="1282480" y="4180149"/>
            <a:ext cx="196200" cy="228300"/>
          </a:xfrm>
          <a:prstGeom prst="straightConnector1">
            <a:avLst/>
          </a:prstGeom>
          <a:noFill/>
          <a:ln cap="flat" cmpd="sng" w="19050">
            <a:solidFill>
              <a:srgbClr val="000000"/>
            </a:solidFill>
            <a:prstDash val="solid"/>
            <a:miter lim="800000"/>
            <a:headEnd len="sm" w="sm" type="none"/>
            <a:tailEnd len="med" w="med" type="triangle"/>
          </a:ln>
        </p:spPr>
      </p:cxnSp>
      <p:sp>
        <p:nvSpPr>
          <p:cNvPr id="350" name="Google Shape;350;p20"/>
          <p:cNvSpPr/>
          <p:nvPr/>
        </p:nvSpPr>
        <p:spPr>
          <a:xfrm>
            <a:off x="860263" y="4052478"/>
            <a:ext cx="144900" cy="1473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sp>
        <p:nvSpPr>
          <p:cNvPr id="349" name="Google Shape;349;p20"/>
          <p:cNvSpPr/>
          <p:nvPr/>
        </p:nvSpPr>
        <p:spPr>
          <a:xfrm>
            <a:off x="1457541" y="4052478"/>
            <a:ext cx="144900" cy="1473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sp>
        <p:nvSpPr>
          <p:cNvPr id="355" name="Google Shape;355;p20"/>
          <p:cNvSpPr/>
          <p:nvPr/>
        </p:nvSpPr>
        <p:spPr>
          <a:xfrm>
            <a:off x="2026171" y="3550345"/>
            <a:ext cx="144900" cy="1473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sp>
        <p:nvSpPr>
          <p:cNvPr id="356" name="Google Shape;356;p20"/>
          <p:cNvSpPr/>
          <p:nvPr/>
        </p:nvSpPr>
        <p:spPr>
          <a:xfrm>
            <a:off x="2620927" y="3550345"/>
            <a:ext cx="144900" cy="1473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sp>
        <p:nvSpPr>
          <p:cNvPr id="357" name="Google Shape;357;p20"/>
          <p:cNvSpPr/>
          <p:nvPr/>
        </p:nvSpPr>
        <p:spPr>
          <a:xfrm>
            <a:off x="2324810" y="4385231"/>
            <a:ext cx="144900" cy="1473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cxnSp>
        <p:nvCxnSpPr>
          <p:cNvPr id="358" name="Google Shape;358;p20"/>
          <p:cNvCxnSpPr/>
          <p:nvPr/>
        </p:nvCxnSpPr>
        <p:spPr>
          <a:xfrm rot="10800000">
            <a:off x="2160875" y="3666706"/>
            <a:ext cx="471900" cy="424200"/>
          </a:xfrm>
          <a:prstGeom prst="straightConnector1">
            <a:avLst/>
          </a:prstGeom>
          <a:noFill/>
          <a:ln cap="flat" cmpd="sng" w="19050">
            <a:solidFill>
              <a:srgbClr val="000000"/>
            </a:solidFill>
            <a:prstDash val="solid"/>
            <a:miter lim="800000"/>
            <a:headEnd len="sm" w="sm" type="none"/>
            <a:tailEnd len="med" w="med" type="triangle"/>
          </a:ln>
        </p:spPr>
      </p:cxnSp>
      <p:cxnSp>
        <p:nvCxnSpPr>
          <p:cNvPr id="359" name="Google Shape;359;p20"/>
          <p:cNvCxnSpPr>
            <a:stCxn id="355" idx="4"/>
            <a:endCxn id="360" idx="0"/>
          </p:cNvCxnSpPr>
          <p:nvPr/>
        </p:nvCxnSpPr>
        <p:spPr>
          <a:xfrm>
            <a:off x="2098621" y="3697645"/>
            <a:ext cx="0" cy="354900"/>
          </a:xfrm>
          <a:prstGeom prst="straightConnector1">
            <a:avLst/>
          </a:prstGeom>
          <a:noFill/>
          <a:ln cap="flat" cmpd="sng" w="19050">
            <a:solidFill>
              <a:srgbClr val="000000"/>
            </a:solidFill>
            <a:prstDash val="solid"/>
            <a:miter lim="800000"/>
            <a:headEnd len="sm" w="sm" type="none"/>
            <a:tailEnd len="med" w="med" type="triangle"/>
          </a:ln>
        </p:spPr>
      </p:cxnSp>
      <p:cxnSp>
        <p:nvCxnSpPr>
          <p:cNvPr id="361" name="Google Shape;361;p20"/>
          <p:cNvCxnSpPr>
            <a:stCxn id="356" idx="2"/>
            <a:endCxn id="355" idx="6"/>
          </p:cNvCxnSpPr>
          <p:nvPr/>
        </p:nvCxnSpPr>
        <p:spPr>
          <a:xfrm rot="10800000">
            <a:off x="2170927" y="3623995"/>
            <a:ext cx="450000" cy="0"/>
          </a:xfrm>
          <a:prstGeom prst="straightConnector1">
            <a:avLst/>
          </a:prstGeom>
          <a:noFill/>
          <a:ln cap="flat" cmpd="sng" w="19050">
            <a:solidFill>
              <a:srgbClr val="000000"/>
            </a:solidFill>
            <a:prstDash val="solid"/>
            <a:miter lim="800000"/>
            <a:headEnd len="sm" w="sm" type="none"/>
            <a:tailEnd len="med" w="med" type="triangle"/>
          </a:ln>
        </p:spPr>
      </p:cxnSp>
      <p:sp>
        <p:nvSpPr>
          <p:cNvPr id="360" name="Google Shape;360;p20"/>
          <p:cNvSpPr/>
          <p:nvPr/>
        </p:nvSpPr>
        <p:spPr>
          <a:xfrm>
            <a:off x="2026171" y="4052486"/>
            <a:ext cx="144900" cy="1473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sp>
        <p:nvSpPr>
          <p:cNvPr id="362" name="Google Shape;362;p20"/>
          <p:cNvSpPr/>
          <p:nvPr/>
        </p:nvSpPr>
        <p:spPr>
          <a:xfrm>
            <a:off x="2623449" y="4052486"/>
            <a:ext cx="144900" cy="1473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cxnSp>
        <p:nvCxnSpPr>
          <p:cNvPr id="363" name="Google Shape;363;p20"/>
          <p:cNvCxnSpPr>
            <a:stCxn id="360" idx="5"/>
            <a:endCxn id="357" idx="1"/>
          </p:cNvCxnSpPr>
          <p:nvPr/>
        </p:nvCxnSpPr>
        <p:spPr>
          <a:xfrm>
            <a:off x="2149851" y="4178214"/>
            <a:ext cx="196200" cy="228600"/>
          </a:xfrm>
          <a:prstGeom prst="straightConnector1">
            <a:avLst/>
          </a:prstGeom>
          <a:noFill/>
          <a:ln cap="flat" cmpd="sng" w="19050">
            <a:solidFill>
              <a:srgbClr val="000000"/>
            </a:solidFill>
            <a:prstDash val="solid"/>
            <a:miter lim="8000"/>
            <a:headEnd len="sm" w="sm" type="none"/>
            <a:tailEnd len="med" w="med" type="triangle"/>
          </a:ln>
        </p:spPr>
      </p:cxnSp>
      <p:sp>
        <p:nvSpPr>
          <p:cNvPr id="364" name="Google Shape;364;p20"/>
          <p:cNvSpPr txBox="1"/>
          <p:nvPr/>
        </p:nvSpPr>
        <p:spPr>
          <a:xfrm>
            <a:off x="977167" y="4477810"/>
            <a:ext cx="505800" cy="43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1200"/>
              </a:spcAft>
              <a:buClr>
                <a:schemeClr val="dk1"/>
              </a:buClr>
              <a:buSzPts val="1100"/>
              <a:buFont typeface="Arial"/>
              <a:buNone/>
            </a:pPr>
            <a:r>
              <a:rPr i="1" lang="en" sz="1800">
                <a:latin typeface="Times New Roman"/>
                <a:ea typeface="Times New Roman"/>
                <a:cs typeface="Times New Roman"/>
                <a:sym typeface="Times New Roman"/>
              </a:rPr>
              <a:t>s</a:t>
            </a:r>
            <a:r>
              <a:rPr baseline="-25000" i="1" lang="en" sz="1800">
                <a:latin typeface="Times New Roman"/>
                <a:ea typeface="Times New Roman"/>
                <a:cs typeface="Times New Roman"/>
                <a:sym typeface="Times New Roman"/>
              </a:rPr>
              <a:t>i</a:t>
            </a:r>
            <a:endParaRPr baseline="-25000" i="1" sz="1800">
              <a:latin typeface="Times New Roman"/>
              <a:ea typeface="Times New Roman"/>
              <a:cs typeface="Times New Roman"/>
              <a:sym typeface="Times New Roman"/>
            </a:endParaRPr>
          </a:p>
        </p:txBody>
      </p:sp>
      <p:sp>
        <p:nvSpPr>
          <p:cNvPr id="365" name="Google Shape;365;p20"/>
          <p:cNvSpPr txBox="1"/>
          <p:nvPr/>
        </p:nvSpPr>
        <p:spPr>
          <a:xfrm>
            <a:off x="2060207" y="4477810"/>
            <a:ext cx="671700" cy="43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1200"/>
              </a:spcAft>
              <a:buClr>
                <a:schemeClr val="dk1"/>
              </a:buClr>
              <a:buSzPts val="1100"/>
              <a:buFont typeface="Arial"/>
              <a:buNone/>
            </a:pPr>
            <a:r>
              <a:rPr i="1" lang="en" sz="1800">
                <a:latin typeface="Times New Roman"/>
                <a:ea typeface="Times New Roman"/>
                <a:cs typeface="Times New Roman"/>
                <a:sym typeface="Times New Roman"/>
              </a:rPr>
              <a:t>s</a:t>
            </a:r>
            <a:r>
              <a:rPr baseline="-25000" i="1" lang="en" sz="1800">
                <a:latin typeface="Times New Roman"/>
                <a:ea typeface="Times New Roman"/>
                <a:cs typeface="Times New Roman"/>
                <a:sym typeface="Times New Roman"/>
              </a:rPr>
              <a:t>i+</a:t>
            </a:r>
            <a:r>
              <a:rPr baseline="-25000" lang="en" sz="1800">
                <a:latin typeface="Times New Roman"/>
                <a:ea typeface="Times New Roman"/>
                <a:cs typeface="Times New Roman"/>
                <a:sym typeface="Times New Roman"/>
              </a:rPr>
              <a:t>1</a:t>
            </a:r>
            <a:endParaRPr baseline="-25000" sz="1800">
              <a:latin typeface="Times New Roman"/>
              <a:ea typeface="Times New Roman"/>
              <a:cs typeface="Times New Roman"/>
              <a:sym typeface="Times New Roman"/>
            </a:endParaRPr>
          </a:p>
        </p:txBody>
      </p:sp>
      <p:sp>
        <p:nvSpPr>
          <p:cNvPr id="366" name="Google Shape;366;p20"/>
          <p:cNvSpPr/>
          <p:nvPr/>
        </p:nvSpPr>
        <p:spPr>
          <a:xfrm>
            <a:off x="5402454" y="3629300"/>
            <a:ext cx="144900" cy="1473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sp>
        <p:nvSpPr>
          <p:cNvPr id="367" name="Google Shape;367;p20"/>
          <p:cNvSpPr/>
          <p:nvPr/>
        </p:nvSpPr>
        <p:spPr>
          <a:xfrm>
            <a:off x="5997211" y="3629300"/>
            <a:ext cx="144900" cy="1473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sp>
        <p:nvSpPr>
          <p:cNvPr id="368" name="Google Shape;368;p20"/>
          <p:cNvSpPr/>
          <p:nvPr/>
        </p:nvSpPr>
        <p:spPr>
          <a:xfrm>
            <a:off x="5701094" y="4464185"/>
            <a:ext cx="144900" cy="1473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cxnSp>
        <p:nvCxnSpPr>
          <p:cNvPr id="369" name="Google Shape;369;p20"/>
          <p:cNvCxnSpPr>
            <a:stCxn id="370" idx="2"/>
            <a:endCxn id="371" idx="6"/>
          </p:cNvCxnSpPr>
          <p:nvPr/>
        </p:nvCxnSpPr>
        <p:spPr>
          <a:xfrm rot="10800000">
            <a:off x="5547333" y="4205090"/>
            <a:ext cx="452400" cy="0"/>
          </a:xfrm>
          <a:prstGeom prst="straightConnector1">
            <a:avLst/>
          </a:prstGeom>
          <a:noFill/>
          <a:ln cap="flat" cmpd="sng" w="19050">
            <a:solidFill>
              <a:srgbClr val="000000"/>
            </a:solidFill>
            <a:prstDash val="solid"/>
            <a:miter lim="800000"/>
            <a:headEnd len="sm" w="sm" type="none"/>
            <a:tailEnd len="med" w="med" type="triangle"/>
          </a:ln>
        </p:spPr>
      </p:cxnSp>
      <p:cxnSp>
        <p:nvCxnSpPr>
          <p:cNvPr id="372" name="Google Shape;372;p20"/>
          <p:cNvCxnSpPr/>
          <p:nvPr/>
        </p:nvCxnSpPr>
        <p:spPr>
          <a:xfrm rot="10800000">
            <a:off x="5474860" y="3778600"/>
            <a:ext cx="0" cy="354600"/>
          </a:xfrm>
          <a:prstGeom prst="straightConnector1">
            <a:avLst/>
          </a:prstGeom>
          <a:noFill/>
          <a:ln cap="flat" cmpd="sng" w="19050">
            <a:solidFill>
              <a:srgbClr val="000000"/>
            </a:solidFill>
            <a:prstDash val="solid"/>
            <a:miter lim="800000"/>
            <a:headEnd len="sm" w="sm" type="none"/>
            <a:tailEnd len="med" w="med" type="triangle"/>
          </a:ln>
        </p:spPr>
      </p:cxnSp>
      <p:cxnSp>
        <p:nvCxnSpPr>
          <p:cNvPr id="373" name="Google Shape;373;p20"/>
          <p:cNvCxnSpPr/>
          <p:nvPr/>
        </p:nvCxnSpPr>
        <p:spPr>
          <a:xfrm>
            <a:off x="6069647" y="3778514"/>
            <a:ext cx="2100" cy="354600"/>
          </a:xfrm>
          <a:prstGeom prst="straightConnector1">
            <a:avLst/>
          </a:prstGeom>
          <a:noFill/>
          <a:ln cap="flat" cmpd="sng" w="19050">
            <a:solidFill>
              <a:srgbClr val="000000"/>
            </a:solidFill>
            <a:prstDash val="solid"/>
            <a:miter lim="800000"/>
            <a:headEnd len="sm" w="sm" type="none"/>
            <a:tailEnd len="med" w="med" type="triangle"/>
          </a:ln>
        </p:spPr>
      </p:cxnSp>
      <p:cxnSp>
        <p:nvCxnSpPr>
          <p:cNvPr id="374" name="Google Shape;374;p20"/>
          <p:cNvCxnSpPr/>
          <p:nvPr/>
        </p:nvCxnSpPr>
        <p:spPr>
          <a:xfrm flipH="1" rot="10800000">
            <a:off x="5526115" y="3756702"/>
            <a:ext cx="492300" cy="398100"/>
          </a:xfrm>
          <a:prstGeom prst="straightConnector1">
            <a:avLst/>
          </a:prstGeom>
          <a:noFill/>
          <a:ln cap="flat" cmpd="sng" w="19050">
            <a:solidFill>
              <a:srgbClr val="000000"/>
            </a:solidFill>
            <a:prstDash val="solid"/>
            <a:miter lim="800000"/>
            <a:headEnd len="sm" w="sm" type="none"/>
            <a:tailEnd len="med" w="med" type="triangle"/>
          </a:ln>
        </p:spPr>
      </p:cxnSp>
      <p:cxnSp>
        <p:nvCxnSpPr>
          <p:cNvPr id="375" name="Google Shape;375;p20"/>
          <p:cNvCxnSpPr/>
          <p:nvPr/>
        </p:nvCxnSpPr>
        <p:spPr>
          <a:xfrm flipH="1">
            <a:off x="5824672" y="4259111"/>
            <a:ext cx="196200" cy="228300"/>
          </a:xfrm>
          <a:prstGeom prst="straightConnector1">
            <a:avLst/>
          </a:prstGeom>
          <a:noFill/>
          <a:ln cap="flat" cmpd="sng" w="19050">
            <a:solidFill>
              <a:srgbClr val="000000"/>
            </a:solidFill>
            <a:prstDash val="solid"/>
            <a:miter lim="800000"/>
            <a:headEnd len="sm" w="sm" type="none"/>
            <a:tailEnd len="med" w="med" type="triangle"/>
          </a:ln>
        </p:spPr>
      </p:cxnSp>
      <p:sp>
        <p:nvSpPr>
          <p:cNvPr id="371" name="Google Shape;371;p20"/>
          <p:cNvSpPr/>
          <p:nvPr/>
        </p:nvSpPr>
        <p:spPr>
          <a:xfrm>
            <a:off x="5402455" y="4131440"/>
            <a:ext cx="144900" cy="1473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sp>
        <p:nvSpPr>
          <p:cNvPr id="370" name="Google Shape;370;p20"/>
          <p:cNvSpPr/>
          <p:nvPr/>
        </p:nvSpPr>
        <p:spPr>
          <a:xfrm>
            <a:off x="5999733" y="4131440"/>
            <a:ext cx="144900" cy="1473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sp>
        <p:nvSpPr>
          <p:cNvPr id="376" name="Google Shape;376;p20"/>
          <p:cNvSpPr/>
          <p:nvPr/>
        </p:nvSpPr>
        <p:spPr>
          <a:xfrm>
            <a:off x="6557651" y="3629308"/>
            <a:ext cx="144900" cy="1473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sp>
        <p:nvSpPr>
          <p:cNvPr id="377" name="Google Shape;377;p20"/>
          <p:cNvSpPr/>
          <p:nvPr/>
        </p:nvSpPr>
        <p:spPr>
          <a:xfrm>
            <a:off x="7152407" y="3629308"/>
            <a:ext cx="144900" cy="1473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sp>
        <p:nvSpPr>
          <p:cNvPr id="378" name="Google Shape;378;p20"/>
          <p:cNvSpPr/>
          <p:nvPr/>
        </p:nvSpPr>
        <p:spPr>
          <a:xfrm>
            <a:off x="6856291" y="4464193"/>
            <a:ext cx="144900" cy="1473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sp>
        <p:nvSpPr>
          <p:cNvPr id="379" name="Google Shape;379;p20"/>
          <p:cNvSpPr/>
          <p:nvPr/>
        </p:nvSpPr>
        <p:spPr>
          <a:xfrm>
            <a:off x="6557652" y="4131448"/>
            <a:ext cx="144900" cy="1473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sp>
        <p:nvSpPr>
          <p:cNvPr id="380" name="Google Shape;380;p20"/>
          <p:cNvSpPr/>
          <p:nvPr/>
        </p:nvSpPr>
        <p:spPr>
          <a:xfrm>
            <a:off x="7154930" y="4131448"/>
            <a:ext cx="144900" cy="1473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sp>
        <p:nvSpPr>
          <p:cNvPr id="381" name="Google Shape;381;p20"/>
          <p:cNvSpPr/>
          <p:nvPr/>
        </p:nvSpPr>
        <p:spPr>
          <a:xfrm>
            <a:off x="7676028" y="3629308"/>
            <a:ext cx="144900" cy="1473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sp>
        <p:nvSpPr>
          <p:cNvPr id="382" name="Google Shape;382;p20"/>
          <p:cNvSpPr/>
          <p:nvPr/>
        </p:nvSpPr>
        <p:spPr>
          <a:xfrm>
            <a:off x="8270784" y="3629308"/>
            <a:ext cx="144900" cy="1473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sp>
        <p:nvSpPr>
          <p:cNvPr id="383" name="Google Shape;383;p20"/>
          <p:cNvSpPr/>
          <p:nvPr/>
        </p:nvSpPr>
        <p:spPr>
          <a:xfrm>
            <a:off x="7974668" y="4464193"/>
            <a:ext cx="144900" cy="1473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cxnSp>
        <p:nvCxnSpPr>
          <p:cNvPr id="384" name="Google Shape;384;p20"/>
          <p:cNvCxnSpPr>
            <a:stCxn id="381" idx="4"/>
            <a:endCxn id="385" idx="0"/>
          </p:cNvCxnSpPr>
          <p:nvPr/>
        </p:nvCxnSpPr>
        <p:spPr>
          <a:xfrm>
            <a:off x="7748478" y="3776608"/>
            <a:ext cx="0" cy="354900"/>
          </a:xfrm>
          <a:prstGeom prst="straightConnector1">
            <a:avLst/>
          </a:prstGeom>
          <a:noFill/>
          <a:ln cap="flat" cmpd="sng" w="19050">
            <a:solidFill>
              <a:srgbClr val="000000"/>
            </a:solidFill>
            <a:prstDash val="solid"/>
            <a:miter lim="800000"/>
            <a:headEnd len="sm" w="sm" type="none"/>
            <a:tailEnd len="med" w="med" type="triangle"/>
          </a:ln>
        </p:spPr>
      </p:cxnSp>
      <p:sp>
        <p:nvSpPr>
          <p:cNvPr id="385" name="Google Shape;385;p20"/>
          <p:cNvSpPr/>
          <p:nvPr/>
        </p:nvSpPr>
        <p:spPr>
          <a:xfrm>
            <a:off x="7676029" y="4131448"/>
            <a:ext cx="144900" cy="1473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sp>
        <p:nvSpPr>
          <p:cNvPr id="386" name="Google Shape;386;p20"/>
          <p:cNvSpPr/>
          <p:nvPr/>
        </p:nvSpPr>
        <p:spPr>
          <a:xfrm>
            <a:off x="8273307" y="4131448"/>
            <a:ext cx="144900" cy="147300"/>
          </a:xfrm>
          <a:prstGeom prst="ellipse">
            <a:avLst/>
          </a:prstGeom>
          <a:solidFill>
            <a:srgbClr val="EFEFE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100"/>
          </a:p>
        </p:txBody>
      </p:sp>
      <p:cxnSp>
        <p:nvCxnSpPr>
          <p:cNvPr id="387" name="Google Shape;387;p20"/>
          <p:cNvCxnSpPr>
            <a:stCxn id="382" idx="2"/>
            <a:endCxn id="381" idx="6"/>
          </p:cNvCxnSpPr>
          <p:nvPr/>
        </p:nvCxnSpPr>
        <p:spPr>
          <a:xfrm rot="10800000">
            <a:off x="7820784" y="3702958"/>
            <a:ext cx="450000" cy="0"/>
          </a:xfrm>
          <a:prstGeom prst="straightConnector1">
            <a:avLst/>
          </a:prstGeom>
          <a:noFill/>
          <a:ln cap="flat" cmpd="sng" w="19050">
            <a:solidFill>
              <a:srgbClr val="000000"/>
            </a:solidFill>
            <a:prstDash val="solid"/>
            <a:miter lim="8000"/>
            <a:headEnd len="sm" w="sm" type="none"/>
            <a:tailEnd len="med" w="med" type="triangle"/>
          </a:ln>
        </p:spPr>
      </p:cxnSp>
      <p:cxnSp>
        <p:nvCxnSpPr>
          <p:cNvPr id="388" name="Google Shape;388;p20"/>
          <p:cNvCxnSpPr>
            <a:stCxn id="386" idx="1"/>
            <a:endCxn id="381" idx="5"/>
          </p:cNvCxnSpPr>
          <p:nvPr/>
        </p:nvCxnSpPr>
        <p:spPr>
          <a:xfrm rot="10800000">
            <a:off x="7799827" y="3754920"/>
            <a:ext cx="494700" cy="398100"/>
          </a:xfrm>
          <a:prstGeom prst="straightConnector1">
            <a:avLst/>
          </a:prstGeom>
          <a:noFill/>
          <a:ln cap="flat" cmpd="sng" w="19050">
            <a:solidFill>
              <a:srgbClr val="000000"/>
            </a:solidFill>
            <a:prstDash val="solid"/>
            <a:miter lim="8000"/>
            <a:headEnd len="sm" w="sm" type="none"/>
            <a:tailEnd len="med" w="med" type="triangle"/>
          </a:ln>
        </p:spPr>
      </p:cxnSp>
      <p:cxnSp>
        <p:nvCxnSpPr>
          <p:cNvPr id="389" name="Google Shape;389;p20"/>
          <p:cNvCxnSpPr>
            <a:stCxn id="383" idx="1"/>
            <a:endCxn id="385" idx="5"/>
          </p:cNvCxnSpPr>
          <p:nvPr/>
        </p:nvCxnSpPr>
        <p:spPr>
          <a:xfrm rot="10800000">
            <a:off x="7799688" y="4257165"/>
            <a:ext cx="196200" cy="228600"/>
          </a:xfrm>
          <a:prstGeom prst="straightConnector1">
            <a:avLst/>
          </a:prstGeom>
          <a:noFill/>
          <a:ln cap="flat" cmpd="sng" w="19050">
            <a:solidFill>
              <a:srgbClr val="000000"/>
            </a:solidFill>
            <a:prstDash val="solid"/>
            <a:round/>
            <a:headEnd len="med" w="med" type="none"/>
            <a:tailEnd len="med" w="med" type="triangle"/>
          </a:ln>
        </p:spPr>
      </p:cxnSp>
      <p:sp>
        <p:nvSpPr>
          <p:cNvPr id="390" name="Google Shape;390;p20"/>
          <p:cNvSpPr txBox="1"/>
          <p:nvPr/>
        </p:nvSpPr>
        <p:spPr>
          <a:xfrm>
            <a:off x="5521022" y="4556773"/>
            <a:ext cx="505800" cy="43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1200"/>
              </a:spcAft>
              <a:buClr>
                <a:schemeClr val="dk1"/>
              </a:buClr>
              <a:buSzPts val="1100"/>
              <a:buFont typeface="Arial"/>
              <a:buNone/>
            </a:pPr>
            <a:r>
              <a:rPr i="1" lang="en" sz="1800">
                <a:latin typeface="Times New Roman"/>
                <a:ea typeface="Times New Roman"/>
                <a:cs typeface="Times New Roman"/>
                <a:sym typeface="Times New Roman"/>
              </a:rPr>
              <a:t>s</a:t>
            </a:r>
            <a:r>
              <a:rPr baseline="-25000" i="1" lang="en" sz="1800">
                <a:latin typeface="Times New Roman"/>
                <a:ea typeface="Times New Roman"/>
                <a:cs typeface="Times New Roman"/>
                <a:sym typeface="Times New Roman"/>
              </a:rPr>
              <a:t>i</a:t>
            </a:r>
            <a:endParaRPr baseline="-25000" i="1" sz="1800">
              <a:latin typeface="Times New Roman"/>
              <a:ea typeface="Times New Roman"/>
              <a:cs typeface="Times New Roman"/>
              <a:sym typeface="Times New Roman"/>
            </a:endParaRPr>
          </a:p>
        </p:txBody>
      </p:sp>
      <p:sp>
        <p:nvSpPr>
          <p:cNvPr id="391" name="Google Shape;391;p20"/>
          <p:cNvSpPr txBox="1"/>
          <p:nvPr/>
        </p:nvSpPr>
        <p:spPr>
          <a:xfrm>
            <a:off x="6592878" y="4556773"/>
            <a:ext cx="671700" cy="43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1200"/>
              </a:spcAft>
              <a:buClr>
                <a:schemeClr val="dk1"/>
              </a:buClr>
              <a:buSzPts val="1100"/>
              <a:buFont typeface="Arial"/>
              <a:buNone/>
            </a:pPr>
            <a:r>
              <a:rPr i="1" lang="en" sz="1800">
                <a:latin typeface="Times New Roman"/>
                <a:ea typeface="Times New Roman"/>
                <a:cs typeface="Times New Roman"/>
                <a:sym typeface="Times New Roman"/>
              </a:rPr>
              <a:t>s</a:t>
            </a:r>
            <a:r>
              <a:rPr baseline="-25000" i="1" lang="en" sz="1800">
                <a:latin typeface="Times New Roman"/>
                <a:ea typeface="Times New Roman"/>
                <a:cs typeface="Times New Roman"/>
                <a:sym typeface="Times New Roman"/>
              </a:rPr>
              <a:t>i+</a:t>
            </a:r>
            <a:r>
              <a:rPr baseline="-25000" lang="en" sz="1800">
                <a:latin typeface="Times New Roman"/>
                <a:ea typeface="Times New Roman"/>
                <a:cs typeface="Times New Roman"/>
                <a:sym typeface="Times New Roman"/>
              </a:rPr>
              <a:t>1</a:t>
            </a:r>
            <a:endParaRPr baseline="-25000" sz="1800">
              <a:latin typeface="Times New Roman"/>
              <a:ea typeface="Times New Roman"/>
              <a:cs typeface="Times New Roman"/>
              <a:sym typeface="Times New Roman"/>
            </a:endParaRPr>
          </a:p>
        </p:txBody>
      </p:sp>
      <p:sp>
        <p:nvSpPr>
          <p:cNvPr id="392" name="Google Shape;392;p20"/>
          <p:cNvSpPr txBox="1"/>
          <p:nvPr/>
        </p:nvSpPr>
        <p:spPr>
          <a:xfrm>
            <a:off x="7711253" y="4556773"/>
            <a:ext cx="671700" cy="43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1200"/>
              </a:spcAft>
              <a:buClr>
                <a:schemeClr val="dk1"/>
              </a:buClr>
              <a:buSzPts val="1100"/>
              <a:buFont typeface="Arial"/>
              <a:buNone/>
            </a:pPr>
            <a:r>
              <a:rPr i="1" lang="en" sz="1800">
                <a:latin typeface="Times New Roman"/>
                <a:ea typeface="Times New Roman"/>
                <a:cs typeface="Times New Roman"/>
                <a:sym typeface="Times New Roman"/>
              </a:rPr>
              <a:t>s</a:t>
            </a:r>
            <a:r>
              <a:rPr baseline="-25000" i="1" lang="en" sz="1800">
                <a:latin typeface="Times New Roman"/>
                <a:ea typeface="Times New Roman"/>
                <a:cs typeface="Times New Roman"/>
                <a:sym typeface="Times New Roman"/>
              </a:rPr>
              <a:t>i+</a:t>
            </a:r>
            <a:r>
              <a:rPr baseline="-25000" lang="en" sz="1800">
                <a:latin typeface="Times New Roman"/>
                <a:ea typeface="Times New Roman"/>
                <a:cs typeface="Times New Roman"/>
                <a:sym typeface="Times New Roman"/>
              </a:rPr>
              <a:t>2</a:t>
            </a:r>
            <a:endParaRPr baseline="-25000" sz="1800">
              <a:latin typeface="Times New Roman"/>
              <a:ea typeface="Times New Roman"/>
              <a:cs typeface="Times New Roman"/>
              <a:sym typeface="Times New Roman"/>
            </a:endParaRPr>
          </a:p>
        </p:txBody>
      </p:sp>
      <p:sp>
        <p:nvSpPr>
          <p:cNvPr id="393" name="Google Shape;393;p20"/>
          <p:cNvSpPr txBox="1"/>
          <p:nvPr/>
        </p:nvSpPr>
        <p:spPr>
          <a:xfrm>
            <a:off x="4680160" y="2970707"/>
            <a:ext cx="485700" cy="49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1500">
                <a:latin typeface="Times New Roman"/>
                <a:ea typeface="Times New Roman"/>
                <a:cs typeface="Times New Roman"/>
                <a:sym typeface="Times New Roman"/>
              </a:rPr>
              <a:t>σ</a:t>
            </a:r>
            <a:r>
              <a:rPr b="1" baseline="-25000" lang="en" sz="1500">
                <a:latin typeface="Times New Roman"/>
                <a:ea typeface="Times New Roman"/>
                <a:cs typeface="Times New Roman"/>
                <a:sym typeface="Times New Roman"/>
              </a:rPr>
              <a:t>2</a:t>
            </a:r>
            <a:endParaRPr b="1" baseline="-25000" sz="1500">
              <a:latin typeface="Times New Roman"/>
              <a:ea typeface="Times New Roman"/>
              <a:cs typeface="Times New Roman"/>
              <a:sym typeface="Times New Roman"/>
            </a:endParaRPr>
          </a:p>
        </p:txBody>
      </p:sp>
      <p:sp>
        <p:nvSpPr>
          <p:cNvPr id="394" name="Google Shape;394;p20"/>
          <p:cNvSpPr txBox="1"/>
          <p:nvPr/>
        </p:nvSpPr>
        <p:spPr>
          <a:xfrm>
            <a:off x="45551" y="2950687"/>
            <a:ext cx="485400" cy="49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1500">
                <a:latin typeface="Times New Roman"/>
                <a:ea typeface="Times New Roman"/>
                <a:cs typeface="Times New Roman"/>
                <a:sym typeface="Times New Roman"/>
              </a:rPr>
              <a:t>σ</a:t>
            </a:r>
            <a:r>
              <a:rPr b="1" baseline="-25000" lang="en" sz="1500">
                <a:latin typeface="Times New Roman"/>
                <a:ea typeface="Times New Roman"/>
                <a:cs typeface="Times New Roman"/>
                <a:sym typeface="Times New Roman"/>
              </a:rPr>
              <a:t>1</a:t>
            </a:r>
            <a:endParaRPr b="1" baseline="-25000" sz="1500">
              <a:latin typeface="Times New Roman"/>
              <a:ea typeface="Times New Roman"/>
              <a:cs typeface="Times New Roman"/>
              <a:sym typeface="Times New Roman"/>
            </a:endParaRPr>
          </a:p>
        </p:txBody>
      </p:sp>
      <p:sp>
        <p:nvSpPr>
          <p:cNvPr id="395" name="Google Shape;395;p20"/>
          <p:cNvSpPr txBox="1"/>
          <p:nvPr/>
        </p:nvSpPr>
        <p:spPr>
          <a:xfrm>
            <a:off x="156197" y="3724154"/>
            <a:ext cx="548700" cy="44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t>. . .</a:t>
            </a:r>
            <a:endParaRPr b="1" sz="1700"/>
          </a:p>
        </p:txBody>
      </p:sp>
      <p:sp>
        <p:nvSpPr>
          <p:cNvPr id="396" name="Google Shape;396;p20"/>
          <p:cNvSpPr txBox="1"/>
          <p:nvPr/>
        </p:nvSpPr>
        <p:spPr>
          <a:xfrm>
            <a:off x="2874622" y="3724154"/>
            <a:ext cx="548700" cy="44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t>. . .</a:t>
            </a:r>
            <a:endParaRPr b="1" sz="1700"/>
          </a:p>
        </p:txBody>
      </p:sp>
      <p:sp>
        <p:nvSpPr>
          <p:cNvPr id="397" name="Google Shape;397;p20"/>
          <p:cNvSpPr txBox="1"/>
          <p:nvPr/>
        </p:nvSpPr>
        <p:spPr>
          <a:xfrm>
            <a:off x="4752468" y="3724142"/>
            <a:ext cx="548700" cy="44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t>. . .</a:t>
            </a:r>
            <a:endParaRPr b="1" sz="1700"/>
          </a:p>
        </p:txBody>
      </p:sp>
      <p:sp>
        <p:nvSpPr>
          <p:cNvPr id="398" name="Google Shape;398;p20"/>
          <p:cNvSpPr txBox="1"/>
          <p:nvPr/>
        </p:nvSpPr>
        <p:spPr>
          <a:xfrm>
            <a:off x="8501522" y="3724142"/>
            <a:ext cx="548700" cy="44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t>. . .</a:t>
            </a:r>
            <a:endParaRPr b="1" sz="1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21"/>
          <p:cNvSpPr/>
          <p:nvPr/>
        </p:nvSpPr>
        <p:spPr>
          <a:xfrm>
            <a:off x="0" y="3076425"/>
            <a:ext cx="9144000" cy="2638200"/>
          </a:xfrm>
          <a:prstGeom prst="rect">
            <a:avLst/>
          </a:prstGeom>
          <a:solidFill>
            <a:srgbClr val="E4E4FF">
              <a:alpha val="41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1"/>
          <p:cNvSpPr txBox="1"/>
          <p:nvPr>
            <p:ph type="title"/>
          </p:nvPr>
        </p:nvSpPr>
        <p:spPr>
          <a:xfrm>
            <a:off x="311700" y="279572"/>
            <a:ext cx="8520600" cy="63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Knot Finality</a:t>
            </a:r>
            <a:endParaRPr/>
          </a:p>
        </p:txBody>
      </p:sp>
      <p:sp>
        <p:nvSpPr>
          <p:cNvPr id="405" name="Google Shape;405;p21"/>
          <p:cNvSpPr txBox="1"/>
          <p:nvPr>
            <p:ph idx="1" type="body"/>
          </p:nvPr>
        </p:nvSpPr>
        <p:spPr>
          <a:xfrm>
            <a:off x="311700" y="1140825"/>
            <a:ext cx="8520600" cy="18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adversary </a:t>
            </a:r>
            <a:r>
              <a:rPr lang="en">
                <a:latin typeface="Times New Roman"/>
                <a:ea typeface="Times New Roman"/>
                <a:cs typeface="Times New Roman"/>
                <a:sym typeface="Times New Roman"/>
              </a:rPr>
              <a:t>𝒜</a:t>
            </a:r>
            <a:r>
              <a:rPr lang="en"/>
              <a:t> is </a:t>
            </a:r>
            <a:r>
              <a:rPr b="1" lang="en">
                <a:solidFill>
                  <a:srgbClr val="000099"/>
                </a:solidFill>
              </a:rPr>
              <a:t>knot observation final</a:t>
            </a:r>
            <a:r>
              <a:rPr lang="en"/>
              <a:t> if it contains a computation </a:t>
            </a:r>
            <a:r>
              <a:rPr i="1" lang="en" sz="1500">
                <a:latin typeface="Times New Roman"/>
                <a:ea typeface="Times New Roman"/>
                <a:cs typeface="Times New Roman"/>
                <a:sym typeface="Times New Roman"/>
              </a:rPr>
              <a:t>σ</a:t>
            </a:r>
            <a:r>
              <a:rPr baseline="-25000" lang="en" sz="1500">
                <a:latin typeface="Times New Roman"/>
                <a:ea typeface="Times New Roman"/>
                <a:cs typeface="Times New Roman"/>
                <a:sym typeface="Times New Roman"/>
              </a:rPr>
              <a:t>1</a:t>
            </a:r>
            <a:r>
              <a:rPr lang="en"/>
              <a:t> where there is a process </a:t>
            </a:r>
            <a:r>
              <a:rPr i="1" lang="en" sz="1500">
                <a:latin typeface="Times New Roman"/>
                <a:ea typeface="Times New Roman"/>
                <a:cs typeface="Times New Roman"/>
                <a:sym typeface="Times New Roman"/>
              </a:rPr>
              <a:t>p</a:t>
            </a:r>
            <a:r>
              <a:rPr lang="en"/>
              <a:t> such that, for every state </a:t>
            </a:r>
            <a:r>
              <a:rPr i="1" lang="en" sz="1500">
                <a:latin typeface="Times New Roman"/>
                <a:ea typeface="Times New Roman"/>
                <a:cs typeface="Times New Roman"/>
                <a:sym typeface="Times New Roman"/>
              </a:rPr>
              <a:t>s</a:t>
            </a:r>
            <a:r>
              <a:rPr baseline="-25000" i="1" lang="en" sz="1500">
                <a:latin typeface="Times New Roman"/>
                <a:ea typeface="Times New Roman"/>
                <a:cs typeface="Times New Roman"/>
                <a:sym typeface="Times New Roman"/>
              </a:rPr>
              <a:t>i</a:t>
            </a:r>
            <a:r>
              <a:rPr lang="en"/>
              <a:t> of </a:t>
            </a:r>
            <a:r>
              <a:rPr i="1" lang="en" sz="1500">
                <a:latin typeface="Times New Roman"/>
                <a:ea typeface="Times New Roman"/>
                <a:cs typeface="Times New Roman"/>
                <a:sym typeface="Times New Roman"/>
              </a:rPr>
              <a:t>σ</a:t>
            </a:r>
            <a:r>
              <a:rPr baseline="-25000" lang="en" sz="1500">
                <a:latin typeface="Times New Roman"/>
                <a:ea typeface="Times New Roman"/>
                <a:cs typeface="Times New Roman"/>
                <a:sym typeface="Times New Roman"/>
              </a:rPr>
              <a:t>1</a:t>
            </a:r>
            <a:r>
              <a:rPr lang="en"/>
              <a:t>, there is a computation </a:t>
            </a:r>
            <a:r>
              <a:rPr i="1" lang="en" sz="1500">
                <a:latin typeface="Times New Roman"/>
                <a:ea typeface="Times New Roman"/>
                <a:cs typeface="Times New Roman"/>
                <a:sym typeface="Times New Roman"/>
              </a:rPr>
              <a:t>σ</a:t>
            </a:r>
            <a:r>
              <a:rPr baseline="-25000" lang="en" sz="1500">
                <a:latin typeface="Times New Roman"/>
                <a:ea typeface="Times New Roman"/>
                <a:cs typeface="Times New Roman"/>
                <a:sym typeface="Times New Roman"/>
              </a:rPr>
              <a:t>2</a:t>
            </a:r>
            <a:r>
              <a:rPr lang="en"/>
              <a:t> which is observation graph identical to </a:t>
            </a:r>
            <a:r>
              <a:rPr i="1" lang="en" sz="1500">
                <a:latin typeface="Times New Roman"/>
                <a:ea typeface="Times New Roman"/>
                <a:cs typeface="Times New Roman"/>
                <a:sym typeface="Times New Roman"/>
              </a:rPr>
              <a:t>σ</a:t>
            </a:r>
            <a:r>
              <a:rPr baseline="-25000" lang="en" sz="1500">
                <a:latin typeface="Times New Roman"/>
                <a:ea typeface="Times New Roman"/>
                <a:cs typeface="Times New Roman"/>
                <a:sym typeface="Times New Roman"/>
              </a:rPr>
              <a:t>1</a:t>
            </a:r>
            <a:r>
              <a:rPr lang="en"/>
              <a:t> for </a:t>
            </a:r>
            <a:r>
              <a:rPr i="1" lang="en" sz="1500">
                <a:latin typeface="Times New Roman"/>
                <a:ea typeface="Times New Roman"/>
                <a:cs typeface="Times New Roman"/>
                <a:sym typeface="Times New Roman"/>
              </a:rPr>
              <a:t>p</a:t>
            </a:r>
            <a:r>
              <a:rPr lang="en"/>
              <a:t> up to state </a:t>
            </a:r>
            <a:r>
              <a:rPr i="1" lang="en" sz="1500">
                <a:latin typeface="Times New Roman"/>
                <a:ea typeface="Times New Roman"/>
                <a:cs typeface="Times New Roman"/>
                <a:sym typeface="Times New Roman"/>
              </a:rPr>
              <a:t>s</a:t>
            </a:r>
            <a:r>
              <a:rPr baseline="-25000" i="1" lang="en" sz="1500">
                <a:latin typeface="Times New Roman"/>
                <a:ea typeface="Times New Roman"/>
                <a:cs typeface="Times New Roman"/>
                <a:sym typeface="Times New Roman"/>
              </a:rPr>
              <a:t>i</a:t>
            </a:r>
            <a:r>
              <a:rPr lang="en"/>
              <a:t> such that, after state </a:t>
            </a:r>
            <a:r>
              <a:rPr i="1" lang="en" sz="1500">
                <a:latin typeface="Times New Roman"/>
                <a:ea typeface="Times New Roman"/>
                <a:cs typeface="Times New Roman"/>
                <a:sym typeface="Times New Roman"/>
              </a:rPr>
              <a:t>s</a:t>
            </a:r>
            <a:r>
              <a:rPr baseline="-25000" i="1" lang="en" sz="1500">
                <a:latin typeface="Times New Roman"/>
                <a:ea typeface="Times New Roman"/>
                <a:cs typeface="Times New Roman"/>
                <a:sym typeface="Times New Roman"/>
              </a:rPr>
              <a:t>i</a:t>
            </a:r>
            <a:r>
              <a:rPr lang="en"/>
              <a:t>, it does not contain any more knot observations by </a:t>
            </a:r>
            <a:r>
              <a:rPr i="1" lang="en" sz="1500">
                <a:latin typeface="Times New Roman"/>
                <a:ea typeface="Times New Roman"/>
                <a:cs typeface="Times New Roman"/>
                <a:sym typeface="Times New Roman"/>
              </a:rPr>
              <a:t>p</a:t>
            </a:r>
            <a:endParaRPr i="1" sz="1500">
              <a:latin typeface="Times New Roman"/>
              <a:ea typeface="Times New Roman"/>
              <a:cs typeface="Times New Roman"/>
              <a:sym typeface="Times New Roman"/>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intuitively: a process’ collection of observed knots may not increase for the rest of the computation… </a:t>
            </a:r>
            <a:r>
              <a:rPr lang="en"/>
              <a:t>a process may not gain additional knot information by delaying its decision</a:t>
            </a:r>
            <a:endParaRPr/>
          </a:p>
        </p:txBody>
      </p:sp>
      <p:sp>
        <p:nvSpPr>
          <p:cNvPr id="406" name="Google Shape;406;p21"/>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07" name="Google Shape;407;p21"/>
          <p:cNvSpPr/>
          <p:nvPr/>
        </p:nvSpPr>
        <p:spPr>
          <a:xfrm>
            <a:off x="5314463" y="3771051"/>
            <a:ext cx="3386400" cy="1642500"/>
          </a:xfrm>
          <a:prstGeom prst="rect">
            <a:avLst/>
          </a:prstGeom>
          <a:no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8" name="Google Shape;408;p21"/>
          <p:cNvSpPr txBox="1"/>
          <p:nvPr/>
        </p:nvSpPr>
        <p:spPr>
          <a:xfrm>
            <a:off x="5241725" y="3661868"/>
            <a:ext cx="485700" cy="4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1500">
                <a:latin typeface="Times New Roman"/>
                <a:ea typeface="Times New Roman"/>
                <a:cs typeface="Times New Roman"/>
                <a:sym typeface="Times New Roman"/>
              </a:rPr>
              <a:t>σ</a:t>
            </a:r>
            <a:r>
              <a:rPr b="1" baseline="-25000" lang="en" sz="1500">
                <a:latin typeface="Times New Roman"/>
                <a:ea typeface="Times New Roman"/>
                <a:cs typeface="Times New Roman"/>
                <a:sym typeface="Times New Roman"/>
              </a:rPr>
              <a:t>2</a:t>
            </a:r>
            <a:endParaRPr b="1" baseline="-25000" sz="1500">
              <a:latin typeface="Times New Roman"/>
              <a:ea typeface="Times New Roman"/>
              <a:cs typeface="Times New Roman"/>
              <a:sym typeface="Times New Roman"/>
            </a:endParaRPr>
          </a:p>
        </p:txBody>
      </p:sp>
      <p:sp>
        <p:nvSpPr>
          <p:cNvPr id="409" name="Google Shape;409;p21"/>
          <p:cNvSpPr txBox="1"/>
          <p:nvPr/>
        </p:nvSpPr>
        <p:spPr>
          <a:xfrm>
            <a:off x="5436951" y="4483860"/>
            <a:ext cx="485700" cy="4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p</a:t>
            </a:r>
            <a:r>
              <a:rPr baseline="-25000" lang="en" sz="1500">
                <a:latin typeface="Times New Roman"/>
                <a:ea typeface="Times New Roman"/>
                <a:cs typeface="Times New Roman"/>
                <a:sym typeface="Times New Roman"/>
              </a:rPr>
              <a:t>1</a:t>
            </a:r>
            <a:endParaRPr baseline="-25000" sz="1500">
              <a:latin typeface="Times New Roman"/>
              <a:ea typeface="Times New Roman"/>
              <a:cs typeface="Times New Roman"/>
              <a:sym typeface="Times New Roman"/>
            </a:endParaRPr>
          </a:p>
        </p:txBody>
      </p:sp>
      <p:sp>
        <p:nvSpPr>
          <p:cNvPr id="410" name="Google Shape;410;p21"/>
          <p:cNvSpPr txBox="1"/>
          <p:nvPr/>
        </p:nvSpPr>
        <p:spPr>
          <a:xfrm>
            <a:off x="5920153" y="4129044"/>
            <a:ext cx="485700" cy="4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K</a:t>
            </a:r>
            <a:r>
              <a:rPr baseline="-25000" lang="en" sz="1500">
                <a:latin typeface="Times New Roman"/>
                <a:ea typeface="Times New Roman"/>
                <a:cs typeface="Times New Roman"/>
                <a:sym typeface="Times New Roman"/>
              </a:rPr>
              <a:t>1</a:t>
            </a:r>
            <a:endParaRPr baseline="-25000" sz="1500">
              <a:latin typeface="Times New Roman"/>
              <a:ea typeface="Times New Roman"/>
              <a:cs typeface="Times New Roman"/>
              <a:sym typeface="Times New Roman"/>
            </a:endParaRPr>
          </a:p>
        </p:txBody>
      </p:sp>
      <p:cxnSp>
        <p:nvCxnSpPr>
          <p:cNvPr id="411" name="Google Shape;411;p21"/>
          <p:cNvCxnSpPr/>
          <p:nvPr/>
        </p:nvCxnSpPr>
        <p:spPr>
          <a:xfrm>
            <a:off x="6320718" y="4324851"/>
            <a:ext cx="0" cy="330000"/>
          </a:xfrm>
          <a:prstGeom prst="straightConnector1">
            <a:avLst/>
          </a:prstGeom>
          <a:noFill/>
          <a:ln cap="flat" cmpd="sng" w="19050">
            <a:solidFill>
              <a:srgbClr val="000000"/>
            </a:solidFill>
            <a:prstDash val="solid"/>
            <a:round/>
            <a:headEnd len="med" w="med" type="none"/>
            <a:tailEnd len="med" w="med" type="triangle"/>
          </a:ln>
        </p:spPr>
      </p:cxnSp>
      <p:sp>
        <p:nvSpPr>
          <p:cNvPr id="412" name="Google Shape;412;p21"/>
          <p:cNvSpPr/>
          <p:nvPr/>
        </p:nvSpPr>
        <p:spPr>
          <a:xfrm>
            <a:off x="515888" y="3771235"/>
            <a:ext cx="3386400" cy="1642500"/>
          </a:xfrm>
          <a:prstGeom prst="rect">
            <a:avLst/>
          </a:prstGeom>
          <a:no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3" name="Google Shape;413;p21"/>
          <p:cNvSpPr txBox="1"/>
          <p:nvPr/>
        </p:nvSpPr>
        <p:spPr>
          <a:xfrm>
            <a:off x="443146" y="3662079"/>
            <a:ext cx="485400" cy="4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1500">
                <a:latin typeface="Times New Roman"/>
                <a:ea typeface="Times New Roman"/>
                <a:cs typeface="Times New Roman"/>
                <a:sym typeface="Times New Roman"/>
              </a:rPr>
              <a:t>σ</a:t>
            </a:r>
            <a:r>
              <a:rPr b="1" baseline="-25000" lang="en" sz="1500">
                <a:latin typeface="Times New Roman"/>
                <a:ea typeface="Times New Roman"/>
                <a:cs typeface="Times New Roman"/>
                <a:sym typeface="Times New Roman"/>
              </a:rPr>
              <a:t>1</a:t>
            </a:r>
            <a:endParaRPr b="1" baseline="-25000" sz="1500">
              <a:latin typeface="Times New Roman"/>
              <a:ea typeface="Times New Roman"/>
              <a:cs typeface="Times New Roman"/>
              <a:sym typeface="Times New Roman"/>
            </a:endParaRPr>
          </a:p>
        </p:txBody>
      </p:sp>
      <p:sp>
        <p:nvSpPr>
          <p:cNvPr id="414" name="Google Shape;414;p21"/>
          <p:cNvSpPr txBox="1"/>
          <p:nvPr/>
        </p:nvSpPr>
        <p:spPr>
          <a:xfrm>
            <a:off x="638374" y="4484075"/>
            <a:ext cx="485400" cy="4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p</a:t>
            </a:r>
            <a:r>
              <a:rPr baseline="-25000" lang="en" sz="1500">
                <a:latin typeface="Times New Roman"/>
                <a:ea typeface="Times New Roman"/>
                <a:cs typeface="Times New Roman"/>
                <a:sym typeface="Times New Roman"/>
              </a:rPr>
              <a:t>1</a:t>
            </a:r>
            <a:endParaRPr baseline="-25000" sz="1500">
              <a:latin typeface="Times New Roman"/>
              <a:ea typeface="Times New Roman"/>
              <a:cs typeface="Times New Roman"/>
              <a:sym typeface="Times New Roman"/>
            </a:endParaRPr>
          </a:p>
        </p:txBody>
      </p:sp>
      <p:sp>
        <p:nvSpPr>
          <p:cNvPr id="415" name="Google Shape;415;p21"/>
          <p:cNvSpPr txBox="1"/>
          <p:nvPr/>
        </p:nvSpPr>
        <p:spPr>
          <a:xfrm>
            <a:off x="1121581" y="4129255"/>
            <a:ext cx="485400" cy="4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K</a:t>
            </a:r>
            <a:r>
              <a:rPr baseline="-25000" lang="en" sz="1500">
                <a:latin typeface="Times New Roman"/>
                <a:ea typeface="Times New Roman"/>
                <a:cs typeface="Times New Roman"/>
                <a:sym typeface="Times New Roman"/>
              </a:rPr>
              <a:t>1</a:t>
            </a:r>
            <a:endParaRPr baseline="-25000" sz="1500">
              <a:latin typeface="Times New Roman"/>
              <a:ea typeface="Times New Roman"/>
              <a:cs typeface="Times New Roman"/>
              <a:sym typeface="Times New Roman"/>
            </a:endParaRPr>
          </a:p>
        </p:txBody>
      </p:sp>
      <p:cxnSp>
        <p:nvCxnSpPr>
          <p:cNvPr id="416" name="Google Shape;416;p21"/>
          <p:cNvCxnSpPr/>
          <p:nvPr/>
        </p:nvCxnSpPr>
        <p:spPr>
          <a:xfrm>
            <a:off x="1522151" y="4325065"/>
            <a:ext cx="0" cy="330300"/>
          </a:xfrm>
          <a:prstGeom prst="straightConnector1">
            <a:avLst/>
          </a:prstGeom>
          <a:noFill/>
          <a:ln cap="flat" cmpd="sng" w="19050">
            <a:solidFill>
              <a:srgbClr val="000000"/>
            </a:solidFill>
            <a:prstDash val="solid"/>
            <a:round/>
            <a:headEnd len="med" w="med" type="none"/>
            <a:tailEnd len="med" w="med" type="triangle"/>
          </a:ln>
        </p:spPr>
      </p:cxnSp>
      <p:sp>
        <p:nvSpPr>
          <p:cNvPr id="417" name="Google Shape;417;p21"/>
          <p:cNvSpPr/>
          <p:nvPr/>
        </p:nvSpPr>
        <p:spPr>
          <a:xfrm rot="-5400000">
            <a:off x="1521351" y="3098809"/>
            <a:ext cx="136200" cy="1044600"/>
          </a:xfrm>
          <a:prstGeom prst="rightBrace">
            <a:avLst>
              <a:gd fmla="val 50000" name="adj1"/>
              <a:gd fmla="val 50000" name="adj2"/>
            </a:avLst>
          </a:prstGeom>
          <a:noFill/>
          <a:ln cap="flat" cmpd="sng" w="19050">
            <a:solidFill>
              <a:srgbClr val="80D31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8" name="Google Shape;418;p21"/>
          <p:cNvSpPr/>
          <p:nvPr/>
        </p:nvSpPr>
        <p:spPr>
          <a:xfrm rot="-5400000">
            <a:off x="6319359" y="3098809"/>
            <a:ext cx="136200" cy="1044600"/>
          </a:xfrm>
          <a:prstGeom prst="rightBrace">
            <a:avLst>
              <a:gd fmla="val 50000" name="adj1"/>
              <a:gd fmla="val 50000" name="adj2"/>
            </a:avLst>
          </a:prstGeom>
          <a:noFill/>
          <a:ln cap="flat" cmpd="sng" w="19050">
            <a:solidFill>
              <a:srgbClr val="80D31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419" name="Google Shape;419;p21"/>
          <p:cNvCxnSpPr/>
          <p:nvPr/>
        </p:nvCxnSpPr>
        <p:spPr>
          <a:xfrm rot="10800000">
            <a:off x="1589415" y="3499386"/>
            <a:ext cx="0" cy="53700"/>
          </a:xfrm>
          <a:prstGeom prst="straightConnector1">
            <a:avLst/>
          </a:prstGeom>
          <a:noFill/>
          <a:ln cap="flat" cmpd="sng" w="19050">
            <a:solidFill>
              <a:srgbClr val="80D313"/>
            </a:solidFill>
            <a:prstDash val="solid"/>
            <a:round/>
            <a:headEnd len="med" w="med" type="none"/>
            <a:tailEnd len="med" w="med" type="none"/>
          </a:ln>
        </p:spPr>
      </p:cxnSp>
      <p:cxnSp>
        <p:nvCxnSpPr>
          <p:cNvPr id="420" name="Google Shape;420;p21"/>
          <p:cNvCxnSpPr/>
          <p:nvPr/>
        </p:nvCxnSpPr>
        <p:spPr>
          <a:xfrm>
            <a:off x="1580515" y="3508613"/>
            <a:ext cx="4813500" cy="0"/>
          </a:xfrm>
          <a:prstGeom prst="straightConnector1">
            <a:avLst/>
          </a:prstGeom>
          <a:noFill/>
          <a:ln cap="flat" cmpd="sng" w="19050">
            <a:solidFill>
              <a:srgbClr val="80D313"/>
            </a:solidFill>
            <a:prstDash val="solid"/>
            <a:round/>
            <a:headEnd len="med" w="med" type="none"/>
            <a:tailEnd len="med" w="med" type="none"/>
          </a:ln>
        </p:spPr>
      </p:cxnSp>
      <p:cxnSp>
        <p:nvCxnSpPr>
          <p:cNvPr id="421" name="Google Shape;421;p21"/>
          <p:cNvCxnSpPr/>
          <p:nvPr/>
        </p:nvCxnSpPr>
        <p:spPr>
          <a:xfrm>
            <a:off x="6387465" y="3498086"/>
            <a:ext cx="0" cy="54300"/>
          </a:xfrm>
          <a:prstGeom prst="straightConnector1">
            <a:avLst/>
          </a:prstGeom>
          <a:noFill/>
          <a:ln cap="flat" cmpd="sng" w="19050">
            <a:solidFill>
              <a:srgbClr val="80D313"/>
            </a:solidFill>
            <a:prstDash val="solid"/>
            <a:round/>
            <a:headEnd len="med" w="med" type="none"/>
            <a:tailEnd len="med" w="med" type="none"/>
          </a:ln>
        </p:spPr>
      </p:cxnSp>
      <p:grpSp>
        <p:nvGrpSpPr>
          <p:cNvPr id="422" name="Google Shape;422;p21"/>
          <p:cNvGrpSpPr/>
          <p:nvPr/>
        </p:nvGrpSpPr>
        <p:grpSpPr>
          <a:xfrm>
            <a:off x="3928575" y="4071226"/>
            <a:ext cx="1359600" cy="859123"/>
            <a:chOff x="3901338" y="3481293"/>
            <a:chExt cx="1359600" cy="859123"/>
          </a:xfrm>
        </p:grpSpPr>
        <p:sp>
          <p:nvSpPr>
            <p:cNvPr id="423" name="Google Shape;423;p21"/>
            <p:cNvSpPr txBox="1"/>
            <p:nvPr/>
          </p:nvSpPr>
          <p:spPr>
            <a:xfrm>
              <a:off x="3901338" y="3481293"/>
              <a:ext cx="1359600" cy="43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1200"/>
                </a:spcAft>
                <a:buClr>
                  <a:schemeClr val="dk1"/>
                </a:buClr>
                <a:buSzPts val="1100"/>
                <a:buFont typeface="Arial"/>
                <a:buNone/>
              </a:pPr>
              <a:r>
                <a:rPr lang="en"/>
                <a:t>knot observation final</a:t>
              </a:r>
              <a:endParaRPr/>
            </a:p>
          </p:txBody>
        </p:sp>
        <p:pic>
          <p:nvPicPr>
            <p:cNvPr id="424" name="Google Shape;424;p21"/>
            <p:cNvPicPr preferRelativeResize="0"/>
            <p:nvPr/>
          </p:nvPicPr>
          <p:blipFill>
            <a:blip r:embed="rId3">
              <a:alphaModFix/>
            </a:blip>
            <a:stretch>
              <a:fillRect/>
            </a:stretch>
          </p:blipFill>
          <p:spPr>
            <a:xfrm>
              <a:off x="4345868" y="4068496"/>
              <a:ext cx="485559" cy="271920"/>
            </a:xfrm>
            <a:prstGeom prst="rect">
              <a:avLst/>
            </a:prstGeom>
            <a:noFill/>
            <a:ln>
              <a:noFill/>
            </a:ln>
          </p:spPr>
        </p:pic>
      </p:grpSp>
      <p:sp>
        <p:nvSpPr>
          <p:cNvPr id="425" name="Google Shape;425;p21"/>
          <p:cNvSpPr txBox="1"/>
          <p:nvPr/>
        </p:nvSpPr>
        <p:spPr>
          <a:xfrm>
            <a:off x="3517163" y="3377313"/>
            <a:ext cx="942600" cy="250800"/>
          </a:xfrm>
          <a:prstGeom prst="rect">
            <a:avLst/>
          </a:prstGeom>
          <a:solidFill>
            <a:srgbClr val="F4F4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80D313"/>
                </a:solidFill>
              </a:rPr>
              <a:t>identical</a:t>
            </a:r>
            <a:endParaRPr baseline="-25000" sz="1500">
              <a:solidFill>
                <a:srgbClr val="80D313"/>
              </a:solidFill>
              <a:latin typeface="Times New Roman"/>
              <a:ea typeface="Times New Roman"/>
              <a:cs typeface="Times New Roman"/>
              <a:sym typeface="Times New Roman"/>
            </a:endParaRPr>
          </a:p>
        </p:txBody>
      </p:sp>
      <p:cxnSp>
        <p:nvCxnSpPr>
          <p:cNvPr id="426" name="Google Shape;426;p21"/>
          <p:cNvCxnSpPr/>
          <p:nvPr/>
        </p:nvCxnSpPr>
        <p:spPr>
          <a:xfrm>
            <a:off x="6909086" y="4704611"/>
            <a:ext cx="1535400" cy="0"/>
          </a:xfrm>
          <a:prstGeom prst="straightConnector1">
            <a:avLst/>
          </a:prstGeom>
          <a:noFill/>
          <a:ln cap="flat" cmpd="sng" w="28575">
            <a:solidFill>
              <a:srgbClr val="000000"/>
            </a:solidFill>
            <a:prstDash val="solid"/>
            <a:round/>
            <a:headEnd len="med" w="med" type="none"/>
            <a:tailEnd len="med" w="med" type="none"/>
          </a:ln>
        </p:spPr>
      </p:cxnSp>
      <p:cxnSp>
        <p:nvCxnSpPr>
          <p:cNvPr id="427" name="Google Shape;427;p21"/>
          <p:cNvCxnSpPr/>
          <p:nvPr/>
        </p:nvCxnSpPr>
        <p:spPr>
          <a:xfrm>
            <a:off x="2094145" y="4704814"/>
            <a:ext cx="1551600" cy="0"/>
          </a:xfrm>
          <a:prstGeom prst="straightConnector1">
            <a:avLst/>
          </a:prstGeom>
          <a:noFill/>
          <a:ln cap="flat" cmpd="sng" w="28575">
            <a:solidFill>
              <a:srgbClr val="000000"/>
            </a:solidFill>
            <a:prstDash val="solid"/>
            <a:round/>
            <a:headEnd len="med" w="med" type="none"/>
            <a:tailEnd len="med" w="med" type="none"/>
          </a:ln>
        </p:spPr>
      </p:cxnSp>
      <p:cxnSp>
        <p:nvCxnSpPr>
          <p:cNvPr id="428" name="Google Shape;428;p21"/>
          <p:cNvCxnSpPr/>
          <p:nvPr/>
        </p:nvCxnSpPr>
        <p:spPr>
          <a:xfrm>
            <a:off x="5863086" y="4704827"/>
            <a:ext cx="1052700" cy="0"/>
          </a:xfrm>
          <a:prstGeom prst="straightConnector1">
            <a:avLst/>
          </a:prstGeom>
          <a:noFill/>
          <a:ln cap="flat" cmpd="sng" w="28575">
            <a:solidFill>
              <a:srgbClr val="000000"/>
            </a:solidFill>
            <a:prstDash val="solid"/>
            <a:round/>
            <a:headEnd len="med" w="med" type="none"/>
            <a:tailEnd len="med" w="med" type="none"/>
          </a:ln>
        </p:spPr>
      </p:cxnSp>
      <p:sp>
        <p:nvSpPr>
          <p:cNvPr id="429" name="Google Shape;429;p21"/>
          <p:cNvSpPr/>
          <p:nvPr/>
        </p:nvSpPr>
        <p:spPr>
          <a:xfrm>
            <a:off x="6267750" y="4651519"/>
            <a:ext cx="105900" cy="1059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00"/>
              </a:solidFill>
            </a:endParaRPr>
          </a:p>
        </p:txBody>
      </p:sp>
      <p:cxnSp>
        <p:nvCxnSpPr>
          <p:cNvPr id="430" name="Google Shape;430;p21"/>
          <p:cNvCxnSpPr/>
          <p:nvPr/>
        </p:nvCxnSpPr>
        <p:spPr>
          <a:xfrm>
            <a:off x="1064134" y="4704800"/>
            <a:ext cx="1052700" cy="0"/>
          </a:xfrm>
          <a:prstGeom prst="straightConnector1">
            <a:avLst/>
          </a:prstGeom>
          <a:noFill/>
          <a:ln cap="flat" cmpd="sng" w="28575">
            <a:solidFill>
              <a:srgbClr val="000000"/>
            </a:solidFill>
            <a:prstDash val="solid"/>
            <a:round/>
            <a:headEnd len="med" w="med" type="none"/>
            <a:tailEnd len="med" w="med" type="none"/>
          </a:ln>
        </p:spPr>
      </p:cxnSp>
      <p:sp>
        <p:nvSpPr>
          <p:cNvPr id="431" name="Google Shape;431;p21"/>
          <p:cNvSpPr/>
          <p:nvPr/>
        </p:nvSpPr>
        <p:spPr>
          <a:xfrm>
            <a:off x="1469181" y="4651736"/>
            <a:ext cx="105900" cy="1059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00"/>
              </a:solidFill>
            </a:endParaRPr>
          </a:p>
        </p:txBody>
      </p:sp>
      <p:sp>
        <p:nvSpPr>
          <p:cNvPr id="432" name="Google Shape;432;p21"/>
          <p:cNvSpPr txBox="1"/>
          <p:nvPr/>
        </p:nvSpPr>
        <p:spPr>
          <a:xfrm>
            <a:off x="2619849" y="4128603"/>
            <a:ext cx="485400" cy="4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latin typeface="Times New Roman"/>
                <a:ea typeface="Times New Roman"/>
                <a:cs typeface="Times New Roman"/>
                <a:sym typeface="Times New Roman"/>
              </a:rPr>
              <a:t>K</a:t>
            </a:r>
            <a:r>
              <a:rPr baseline="-25000" lang="en" sz="1500">
                <a:latin typeface="Times New Roman"/>
                <a:ea typeface="Times New Roman"/>
                <a:cs typeface="Times New Roman"/>
                <a:sym typeface="Times New Roman"/>
              </a:rPr>
              <a:t>2</a:t>
            </a:r>
            <a:endParaRPr baseline="-25000" sz="1500">
              <a:latin typeface="Times New Roman"/>
              <a:ea typeface="Times New Roman"/>
              <a:cs typeface="Times New Roman"/>
              <a:sym typeface="Times New Roman"/>
            </a:endParaRPr>
          </a:p>
        </p:txBody>
      </p:sp>
      <p:cxnSp>
        <p:nvCxnSpPr>
          <p:cNvPr id="433" name="Google Shape;433;p21"/>
          <p:cNvCxnSpPr/>
          <p:nvPr/>
        </p:nvCxnSpPr>
        <p:spPr>
          <a:xfrm>
            <a:off x="3020418" y="4324413"/>
            <a:ext cx="0" cy="330300"/>
          </a:xfrm>
          <a:prstGeom prst="straightConnector1">
            <a:avLst/>
          </a:prstGeom>
          <a:noFill/>
          <a:ln cap="flat" cmpd="sng" w="19050">
            <a:solidFill>
              <a:srgbClr val="000000"/>
            </a:solidFill>
            <a:prstDash val="solid"/>
            <a:round/>
            <a:headEnd len="med" w="med" type="none"/>
            <a:tailEnd len="med" w="med" type="triangle"/>
          </a:ln>
        </p:spPr>
      </p:cxnSp>
      <p:sp>
        <p:nvSpPr>
          <p:cNvPr id="434" name="Google Shape;434;p21"/>
          <p:cNvSpPr/>
          <p:nvPr/>
        </p:nvSpPr>
        <p:spPr>
          <a:xfrm>
            <a:off x="2967449" y="4651084"/>
            <a:ext cx="105900" cy="1059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00"/>
              </a:solidFill>
            </a:endParaRPr>
          </a:p>
        </p:txBody>
      </p:sp>
      <p:sp>
        <p:nvSpPr>
          <p:cNvPr id="435" name="Google Shape;435;p21"/>
          <p:cNvSpPr txBox="1"/>
          <p:nvPr/>
        </p:nvSpPr>
        <p:spPr>
          <a:xfrm>
            <a:off x="1787163" y="4612413"/>
            <a:ext cx="652500" cy="41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500">
                <a:solidFill>
                  <a:schemeClr val="dk1"/>
                </a:solidFill>
                <a:latin typeface="Times New Roman"/>
                <a:ea typeface="Times New Roman"/>
                <a:cs typeface="Times New Roman"/>
                <a:sym typeface="Times New Roman"/>
              </a:rPr>
              <a:t>s</a:t>
            </a:r>
            <a:r>
              <a:rPr baseline="-25000" i="1" lang="en" sz="1500">
                <a:solidFill>
                  <a:schemeClr val="dk1"/>
                </a:solidFill>
                <a:latin typeface="Times New Roman"/>
                <a:ea typeface="Times New Roman"/>
                <a:cs typeface="Times New Roman"/>
                <a:sym typeface="Times New Roman"/>
              </a:rPr>
              <a:t>i</a:t>
            </a:r>
            <a:endParaRPr baseline="-25000" i="1" sz="1500">
              <a:solidFill>
                <a:schemeClr val="dk1"/>
              </a:solidFill>
              <a:latin typeface="Times New Roman"/>
              <a:ea typeface="Times New Roman"/>
              <a:cs typeface="Times New Roman"/>
              <a:sym typeface="Times New Roman"/>
            </a:endParaRPr>
          </a:p>
        </p:txBody>
      </p:sp>
      <p:sp>
        <p:nvSpPr>
          <p:cNvPr id="436" name="Google Shape;436;p21"/>
          <p:cNvSpPr txBox="1"/>
          <p:nvPr/>
        </p:nvSpPr>
        <p:spPr>
          <a:xfrm>
            <a:off x="6584288" y="4612413"/>
            <a:ext cx="652500" cy="41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500">
                <a:solidFill>
                  <a:schemeClr val="dk1"/>
                </a:solidFill>
                <a:latin typeface="Times New Roman"/>
                <a:ea typeface="Times New Roman"/>
                <a:cs typeface="Times New Roman"/>
                <a:sym typeface="Times New Roman"/>
              </a:rPr>
              <a:t>s</a:t>
            </a:r>
            <a:r>
              <a:rPr baseline="-25000" i="1" lang="en" sz="1500">
                <a:solidFill>
                  <a:schemeClr val="dk1"/>
                </a:solidFill>
                <a:latin typeface="Times New Roman"/>
                <a:ea typeface="Times New Roman"/>
                <a:cs typeface="Times New Roman"/>
                <a:sym typeface="Times New Roman"/>
              </a:rPr>
              <a:t>i</a:t>
            </a:r>
            <a:endParaRPr baseline="-25000" i="1" sz="1500">
              <a:solidFill>
                <a:schemeClr val="dk1"/>
              </a:solidFill>
              <a:latin typeface="Times New Roman"/>
              <a:ea typeface="Times New Roman"/>
              <a:cs typeface="Times New Roman"/>
              <a:sym typeface="Times New Roman"/>
            </a:endParaRPr>
          </a:p>
        </p:txBody>
      </p:sp>
      <p:cxnSp>
        <p:nvCxnSpPr>
          <p:cNvPr id="437" name="Google Shape;437;p21"/>
          <p:cNvCxnSpPr/>
          <p:nvPr/>
        </p:nvCxnSpPr>
        <p:spPr>
          <a:xfrm rot="10800000">
            <a:off x="2113425" y="3672825"/>
            <a:ext cx="0" cy="1047000"/>
          </a:xfrm>
          <a:prstGeom prst="straightConnector1">
            <a:avLst/>
          </a:prstGeom>
          <a:noFill/>
          <a:ln cap="flat" cmpd="sng" w="9525">
            <a:solidFill>
              <a:srgbClr val="80D313"/>
            </a:solidFill>
            <a:prstDash val="dash"/>
            <a:round/>
            <a:headEnd len="med" w="med" type="none"/>
            <a:tailEnd len="med" w="med" type="none"/>
          </a:ln>
        </p:spPr>
      </p:cxnSp>
      <p:cxnSp>
        <p:nvCxnSpPr>
          <p:cNvPr id="438" name="Google Shape;438;p21"/>
          <p:cNvCxnSpPr/>
          <p:nvPr/>
        </p:nvCxnSpPr>
        <p:spPr>
          <a:xfrm rot="10800000">
            <a:off x="6910550" y="3672475"/>
            <a:ext cx="0" cy="1047600"/>
          </a:xfrm>
          <a:prstGeom prst="straightConnector1">
            <a:avLst/>
          </a:prstGeom>
          <a:noFill/>
          <a:ln cap="flat" cmpd="sng" w="9525">
            <a:solidFill>
              <a:srgbClr val="80D313"/>
            </a:solidFill>
            <a:prstDash val="dash"/>
            <a:round/>
            <a:headEnd len="med" w="med" type="none"/>
            <a:tailEnd len="med" w="med" type="none"/>
          </a:ln>
        </p:spPr>
      </p:cxnSp>
      <p:cxnSp>
        <p:nvCxnSpPr>
          <p:cNvPr id="439" name="Google Shape;439;p21"/>
          <p:cNvCxnSpPr/>
          <p:nvPr/>
        </p:nvCxnSpPr>
        <p:spPr>
          <a:xfrm rot="10800000">
            <a:off x="5864275" y="3672475"/>
            <a:ext cx="0" cy="1047600"/>
          </a:xfrm>
          <a:prstGeom prst="straightConnector1">
            <a:avLst/>
          </a:prstGeom>
          <a:noFill/>
          <a:ln cap="flat" cmpd="sng" w="9525">
            <a:solidFill>
              <a:srgbClr val="80D313"/>
            </a:solidFill>
            <a:prstDash val="dash"/>
            <a:round/>
            <a:headEnd len="med" w="med" type="none"/>
            <a:tailEnd len="med" w="med" type="none"/>
          </a:ln>
        </p:spPr>
      </p:cxnSp>
      <p:cxnSp>
        <p:nvCxnSpPr>
          <p:cNvPr id="440" name="Google Shape;440;p21"/>
          <p:cNvCxnSpPr/>
          <p:nvPr/>
        </p:nvCxnSpPr>
        <p:spPr>
          <a:xfrm rot="10800000">
            <a:off x="1067150" y="3672775"/>
            <a:ext cx="0" cy="1047300"/>
          </a:xfrm>
          <a:prstGeom prst="straightConnector1">
            <a:avLst/>
          </a:prstGeom>
          <a:noFill/>
          <a:ln cap="flat" cmpd="sng" w="9525">
            <a:solidFill>
              <a:srgbClr val="80D313"/>
            </a:solidFill>
            <a:prstDash val="dash"/>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